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Ce-ar fi făptura-mi fără Tine,</a:t>
            </a:r>
            <a:br/>
            <a:r>
              <a:t>Mântuitorul meu slăvit?</a:t>
            </a:r>
            <a:br/>
            <a:r>
              <a:t>Ce-aş fi de n-ai fi Tu în mine,</a:t>
            </a:r>
            <a:br/>
            <a:r>
              <a:t>cu harul Tău nemărginit?</a:t>
            </a:r>
            <a:br/>
            <a:r>
              <a:t>Aş fi un bulgăre de gheaţă,</a:t>
            </a:r>
            <a:br/>
            <a:r>
              <a:t>un chip de humă fără viaţă,</a:t>
            </a:r>
            <a:br/>
            <a:r>
              <a:t>o stâncă-nvăluită-n ceaţă,</a:t>
            </a:r>
            <a:br/>
            <a:r>
              <a:t>şi-o noapte fără dimineaţă.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Aş fi un far fără lumină,</a:t>
            </a:r>
            <a:br/>
            <a:r>
              <a:t>pustie de nisipuri plină,</a:t>
            </a:r>
            <a:br/>
            <a:r>
              <a:t>cu vânturi fără de odihnă,</a:t>
            </a:r>
            <a:br/>
            <a:r>
              <a:t>cu şerpi şi scorpii ce-nvenină.</a:t>
            </a:r>
            <a:br/>
            <a:r>
              <a:t>Aş fi o albie uscată,</a:t>
            </a:r>
            <a:br/>
            <a:r>
              <a:t>pe unde-a fost un râu odată;</a:t>
            </a:r>
            <a:br/>
            <a:r>
              <a:t>o frunză smulsă şi purtată</a:t>
            </a:r>
            <a:br/>
            <a:r>
              <a:t>cu nici un rost, prin lumea toată.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Aşa aş fi, dar, slavă Ţie,</a:t>
            </a:r>
            <a:br/>
            <a:r>
              <a:t>Tu-mi eşti a vieţii bogăţie,</a:t>
            </a:r>
            <a:br/>
            <a:r>
              <a:t>Comoara harurilor, vie,</a:t>
            </a:r>
            <a:br/>
            <a:r>
              <a:t>ce mă inundă pe vecie.</a:t>
            </a:r>
            <a:br/>
            <a:r>
              <a:t>Eu n-aş şti azi ce-i strălucirea</a:t>
            </a:r>
            <a:br/>
            <a:r>
              <a:t>Vieţii-n mii şi mii de feţe,</a:t>
            </a:r>
            <a:br/>
            <a:r>
              <a:t>și n-aş fi cunoscut iubirea</a:t>
            </a:r>
            <a:br/>
            <a:r>
              <a:t>cu-nfiorări şi frumuseţe.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 n-ai fi fost Tu Bunătate,</a:t>
            </a:r>
            <a:br/>
            <a:r>
              <a:t>Începătorule a toate,</a:t>
            </a:r>
            <a:br/>
            <a:r>
              <a:t>cu taine-adânci şi minunate,</a:t>
            </a:r>
            <a:br/>
            <a:r>
              <a:t>ce totul vrea şi totul poate.</a:t>
            </a:r>
            <a:br/>
            <a:r>
              <a:t>Tu m-ai suit în slăvi divine,</a:t>
            </a:r>
            <a:br/>
            <a:r>
              <a:t>din locu-ntunecatei tine,</a:t>
            </a:r>
            <a:br/>
            <a:r>
              <a:t>Isuse, sunt ce sunt prin Tine</a:t>
            </a:r>
            <a:br/>
            <a:r>
              <a:t>şi-acum şi-n veacul care vine!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