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Cea mai dulce vorbă-i harul,</a:t>
            </a:r>
            <a:br/>
            <a:r>
              <a:t>prin Isus Hristos venit,</a:t>
            </a:r>
            <a:br/>
            <a:r>
              <a:t>El, de vin-al nostru cuget</a:t>
            </a:r>
            <a:br/>
            <a:r>
              <a:t>pe deplin l-a curăţit.</a:t>
            </a:r>
            <a:br/>
            <a:r>
              <a:t>Când dreptatea Lui cea sfântă </a:t>
            </a:r>
            <a:br/>
            <a:r>
              <a:t>ne osândea pe veci de veci, </a:t>
            </a:r>
            <a:br/>
            <a:r>
              <a:t>când eram fără scăpare,</a:t>
            </a:r>
            <a:br/>
            <a:r>
              <a:t>al Lui har ne-a mântuit.</a:t>
            </a:r>
            <a:br/>
            <a:r>
              <a:t>Harul scapă din robie,</a:t>
            </a:r>
            <a:br/>
            <a:r>
              <a:t>dă lumină şi puteri,</a:t>
            </a:r>
            <a:br/>
            <a:r>
              <a:t>de nădejde şi de pace</a:t>
            </a:r>
            <a:br/>
            <a:r>
              <a:t>umple sufletu-amărât.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dreptatea Lui cea sfântă </a:t>
            </a:r>
            <a:br/>
            <a:r>
              <a:t>ne osândea pe veci de veci, </a:t>
            </a:r>
            <a:br/>
            <a:r>
              <a:t>când eram fără scăpare,</a:t>
            </a:r>
            <a:br/>
            <a:r>
              <a:t>al Lui har ne-a mântuit.</a:t>
            </a:r>
            <a:br/>
            <a:r>
              <a:t>El e-o mină de avere</a:t>
            </a:r>
            <a:br/>
            <a:r>
              <a:t>la-ndemâna orişicui,</a:t>
            </a:r>
            <a:br/>
            <a:r>
              <a:t>e izvorul bucuriei,</a:t>
            </a:r>
            <a:br/>
            <a:r>
              <a:t>este viaţa cea de veci.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dreptatea Lui cea sfântă </a:t>
            </a:r>
            <a:br/>
            <a:r>
              <a:t>ne osândea pe veci de veci, </a:t>
            </a:r>
            <a:br/>
            <a:r>
              <a:t>când eram fără scăpare,</a:t>
            </a:r>
            <a:br/>
            <a:r>
              <a:t>al Lui har ne-a mântuit.</a:t>
            </a:r>
            <a:br/>
            <a:r>
              <a:t>Să cântăm deci Celui care</a:t>
            </a:r>
            <a:br/>
            <a:r>
              <a:t>ne-a adus slăvitu­I har!</a:t>
            </a:r>
            <a:br/>
            <a:r>
              <a:t>El curând veni-va-n slavă</a:t>
            </a:r>
            <a:br/>
            <a:r>
              <a:t>și cu El noi vom domni!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Când dreptatea Lui cea sfântă </a:t>
            </a:r>
            <a:br/>
            <a:r>
              <a:t>ne osândea pe veci de veci, </a:t>
            </a:r>
            <a:br/>
            <a:r>
              <a:t>când eram fără scăpare,</a:t>
            </a:r>
            <a:br/>
            <a:r>
              <a:t>al Lui har ne-a mântuit.</a:t>
            </a:r>
            <a:br/>
            <a:r>
              <a:t>A Lui faţă toţi vedea-vom</a:t>
            </a:r>
            <a:br/>
            <a:r>
              <a:t>la un loc cu sfinţii toţi,</a:t>
            </a:r>
            <a:br/>
            <a:r>
              <a:t>și-om cânta în slavă harul</a:t>
            </a:r>
            <a:br/>
            <a:r>
              <a:t>ce-n iubirea-I ne-a adus.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Când dreptatea Lui cea sfântă </a:t>
            </a:r>
            <a:br/>
            <a:r>
              <a:t>ne osândea pe veci de veci, </a:t>
            </a:r>
            <a:br/>
            <a:r>
              <a:t>când eram fără scăpare,</a:t>
            </a:r>
            <a:br/>
            <a:r>
              <a:t>al Lui har ne-a mântuit.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