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Cel Slăvit de noi e Unul,</a:t>
            </a:r>
            <a:br/>
            <a:r>
              <a:t>Ne-nceput şi Nesfârşit,</a:t>
            </a:r>
            <a:br/>
            <a:r>
              <a:t>El fiind prin Sine Însuşi,</a:t>
            </a:r>
            <a:br/>
            <a:r>
              <a:t>din El toate s-au zidit!</a:t>
            </a:r>
            <a:br/>
            <a:r>
              <a:t>Glasul Lui e Adevărul,</a:t>
            </a:r>
            <a:br/>
            <a:r>
              <a:t>Dragostea e voia Sa,</a:t>
            </a:r>
            <a:br/>
            <a:r>
              <a:t>cu putere şi dreptate</a:t>
            </a:r>
            <a:br/>
            <a:r>
              <a:t>ţine lumea cât e 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Pretutindeni, totdeauna,</a:t>
            </a:r>
            <a:br/>
            <a:r>
              <a:t>ştie şi pătrunde tot,</a:t>
            </a:r>
            <a:br/>
            <a:r>
              <a:t>a Lui slugi nenumărate</a:t>
            </a:r>
            <a:br/>
            <a:r>
              <a:t>toate văd şi toate pot!</a:t>
            </a:r>
            <a:br/>
            <a:r>
              <a:t>Glasul Lui e Adevărul,</a:t>
            </a:r>
            <a:br/>
            <a:r>
              <a:t>Dragostea e voia Sa,</a:t>
            </a:r>
            <a:br/>
            <a:r>
              <a:t>cu putere şi dreptate</a:t>
            </a:r>
            <a:br/>
            <a:r>
              <a:t>ţine lumea cât e 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Locul Lui e strălucirea,</a:t>
            </a:r>
            <a:br/>
            <a:r>
              <a:t>veşnice-s a Lui lucrări.</a:t>
            </a:r>
            <a:br/>
            <a:r>
              <a:t>Înaintea Feţei Sale</a:t>
            </a:r>
            <a:br/>
            <a:r>
              <a:t>sunt eterne desfătări!</a:t>
            </a:r>
            <a:br/>
            <a:r>
              <a:t>Glasul Lui e Adevărul,</a:t>
            </a:r>
            <a:br/>
            <a:r>
              <a:t>Dragostea e voia Sa,</a:t>
            </a:r>
            <a:br/>
            <a:r>
              <a:t>cu putere şi dreptate</a:t>
            </a:r>
            <a:br/>
            <a:r>
              <a:t>ţine lumea cât e 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Cel slăvit de noi e Unul,</a:t>
            </a:r>
            <a:br/>
            <a:r>
              <a:t>numai Lui să ne-nchinăm,</a:t>
            </a:r>
            <a:br/>
            <a:r>
              <a:t>cu credinţa-ntregii inimi,</a:t>
            </a:r>
            <a:br/>
            <a:r>
              <a:t>slavă veşnică-I cântăm.</a:t>
            </a:r>
            <a:br/>
            <a:r>
              <a:t>Glasul Lui e Adevărul,</a:t>
            </a:r>
            <a:br/>
            <a:r>
              <a:t>Dragostea e voia Sa,</a:t>
            </a:r>
            <a:br/>
            <a:r>
              <a:t>cu putere şi dreptate</a:t>
            </a:r>
            <a:br/>
            <a:r>
              <a:t>ţine lumea cât e 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