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Cine altul decât Isus</a:t>
            </a:r>
            <a:br/>
            <a:r>
              <a:t>poate fericirea da?</a:t>
            </a:r>
            <a:br/>
            <a:r>
              <a:t>Bun, milos şi scump e Isus,</a:t>
            </a:r>
            <a:br/>
            <a:r>
              <a:t>El pe veci e partea mea.</a:t>
            </a:r>
            <a:br/>
            <a:r>
              <a:t>Tot ce sufletu-mi tresaltă</a:t>
            </a:r>
            <a:br/>
            <a:r>
              <a:t>e Isus, ce m-a salvat!</a:t>
            </a:r>
            <a:br/>
            <a:r>
              <a:t>El din zeci de mii rămâne</a:t>
            </a:r>
            <a:br/>
            <a:r>
              <a:t>cel mai scump şi minunat.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măreaţă e-ndurarea</a:t>
            </a:r>
            <a:br/>
            <a:r>
              <a:t>harului de necuprins!</a:t>
            </a:r>
            <a:br/>
            <a:r>
              <a:t>Mai adâncă decât marea,</a:t>
            </a:r>
            <a:br/>
            <a:r>
              <a:t>trece peste ceru-ntins.</a:t>
            </a:r>
            <a:br/>
            <a:r>
              <a:t>Tot ce sufletu-mi tresaltă</a:t>
            </a:r>
            <a:br/>
            <a:r>
              <a:t>e Isus, ce m-a salvat!</a:t>
            </a:r>
            <a:br/>
            <a:r>
              <a:t>El din zeci de mii rămâne</a:t>
            </a:r>
            <a:br/>
            <a:r>
              <a:t>cel mai scump şi minunat.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salvare minunată</a:t>
            </a:r>
            <a:br/>
            <a:r>
              <a:t>pentru noi a pregătit!</a:t>
            </a:r>
            <a:br/>
            <a:r>
              <a:t>De păcatele murdare</a:t>
            </a:r>
            <a:br/>
            <a:r>
              <a:t>hainele ni le-a albit.</a:t>
            </a:r>
            <a:br/>
            <a:r>
              <a:t>Tot ce sufletu-mi tresaltă</a:t>
            </a:r>
            <a:br/>
            <a:r>
              <a:t>e Isus, ce m-a salvat!</a:t>
            </a:r>
            <a:br/>
            <a:r>
              <a:t>El din zeci de mii rămâne</a:t>
            </a:r>
            <a:br/>
            <a:r>
              <a:t>cel mai scump şi minunat.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Orice grijă, cât de mare</a:t>
            </a:r>
            <a:br/>
            <a:r>
              <a:t>mâna Lui o va lua;</a:t>
            </a:r>
            <a:br/>
            <a:r>
              <a:t>lângă El eu am salvare,</a:t>
            </a:r>
            <a:br/>
            <a:r>
              <a:t>El e totu-n viaţa mea.</a:t>
            </a:r>
            <a:br/>
            <a:r>
              <a:t>Tot ce sufletu-mi tresaltă</a:t>
            </a:r>
            <a:br/>
            <a:r>
              <a:t>e Isus, ce m-a salvat!</a:t>
            </a:r>
            <a:br/>
            <a:r>
              <a:t>El din zeci de mii rămâne</a:t>
            </a:r>
            <a:br/>
            <a:r>
              <a:t>cel mai scump şi minunat.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Lângă râul vieţii-n ceruri</a:t>
            </a:r>
            <a:br/>
            <a:r>
              <a:t>când voi sta încoronat,</a:t>
            </a:r>
            <a:br/>
            <a:r>
              <a:t>voi cânta şi eu cu sfinţii:</a:t>
            </a:r>
            <a:br/>
            <a:r>
              <a:t>slavă, slavă ne-ncetat!</a:t>
            </a:r>
            <a:br/>
            <a:r>
              <a:t>Tot ce sufletu-mi tresaltă</a:t>
            </a:r>
            <a:br/>
            <a:r>
              <a:t>e Isus, ce m-a salvat!</a:t>
            </a:r>
            <a:br/>
            <a:r>
              <a:t>El din zeci de mii rămâne</a:t>
            </a:r>
            <a:br/>
            <a:r>
              <a:t>cel mai scump şi minunat.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