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Credinţa mea nu-i pe nisip,</a:t>
            </a:r>
            <a:br/>
            <a:r>
              <a:t>clădită-n forme seci,</a:t>
            </a:r>
            <a:br/>
            <a:r>
              <a:t>ci-n veşnicul meu Salvator</a:t>
            </a:r>
            <a:br/>
            <a:r>
              <a:t>eu mă încred pe veci.</a:t>
            </a:r>
            <a:br/>
            <a:r>
              <a:t>Sângele Lui sfânt e de-ajuns,</a:t>
            </a:r>
            <a:br/>
            <a:r>
              <a:t>mai mult nu-mi trebuie,</a:t>
            </a:r>
            <a:br/>
            <a:r>
              <a:t>destul că a murit Isus</a:t>
            </a:r>
            <a:br/>
            <a:r>
              <a:t>jertfit pentru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Destul că Isus m-a iertat,</a:t>
            </a:r>
            <a:br/>
            <a:r>
              <a:t>frica se va sfârşi,</a:t>
            </a:r>
            <a:br/>
            <a:r>
              <a:t>aşa cum sunt azi vin la El,</a:t>
            </a:r>
            <a:br/>
            <a:r>
              <a:t>El nu mă va goni.</a:t>
            </a:r>
            <a:br/>
            <a:r>
              <a:t>Sângele Lui sfânt e de-ajuns,</a:t>
            </a:r>
            <a:br/>
            <a:r>
              <a:t>mai mult nu-mi trebuie,</a:t>
            </a:r>
            <a:br/>
            <a:r>
              <a:t>destul că a murit Isus</a:t>
            </a:r>
            <a:br/>
            <a:r>
              <a:t>jertfit pentru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Mă-ncred în al Său minunat</a:t>
            </a:r>
            <a:br/>
            <a:r>
              <a:t>și neclintit Cuvânt,</a:t>
            </a:r>
            <a:br/>
            <a:r>
              <a:t>în Numele Lui sunt salvat,</a:t>
            </a:r>
            <a:br/>
            <a:r>
              <a:t>salvat prin sânge sunt.</a:t>
            </a:r>
            <a:br/>
            <a:r>
              <a:t>Sângele Lui sfânt e de-ajuns,</a:t>
            </a:r>
            <a:br/>
            <a:r>
              <a:t>mai mult nu-mi trebuie,</a:t>
            </a:r>
            <a:br/>
            <a:r>
              <a:t>destul că a murit Isus</a:t>
            </a:r>
            <a:br/>
            <a:r>
              <a:t>jertfit pentru mine.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