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fiecare zi să-ncepi</a:t>
            </a:r>
            <a:br/>
            <a:r>
              <a:t>o dragoste mai plină,</a:t>
            </a:r>
            <a:br/>
            <a:r>
              <a:t>mai avântat şi mai uşor</a:t>
            </a:r>
            <a:br/>
            <a:r>
              <a:t>să zbori înspre lumină,</a:t>
            </a:r>
            <a:br/>
            <a:r>
              <a:t>mai avântat şi mai uşor</a:t>
            </a:r>
            <a:br/>
            <a:r>
              <a:t>să zbori înspre lumină.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fiecare zi să faci</a:t>
            </a:r>
            <a:br/>
            <a:r>
              <a:t>un legământ mai tare,</a:t>
            </a:r>
            <a:br/>
            <a:r>
              <a:t>să te-alipeşti mai hotărât</a:t>
            </a:r>
            <a:br/>
            <a:r>
              <a:t>de Domnul, cu-ascultare,</a:t>
            </a:r>
            <a:br/>
            <a:r>
              <a:t>să te-alipeşti mai hotărât</a:t>
            </a:r>
            <a:br/>
            <a:r>
              <a:t>de Domnul, cu-ascultare.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fiecare zi să-ţi iei</a:t>
            </a:r>
            <a:br/>
            <a:r>
              <a:t>un nou îndemn de luptă,</a:t>
            </a:r>
            <a:br/>
            <a:r>
              <a:t>și viaţa tot mai mult s-o ai</a:t>
            </a:r>
            <a:br/>
            <a:r>
              <a:t>de lumea asta, ruptă,</a:t>
            </a:r>
            <a:br/>
            <a:r>
              <a:t>și viaţa tot mai mult s-o ai</a:t>
            </a:r>
            <a:br/>
            <a:r>
              <a:t>de lumea asta, ruptă.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fiecare zi să duci</a:t>
            </a:r>
            <a:br/>
            <a:r>
              <a:t>mai liniştit povara,</a:t>
            </a:r>
            <a:br/>
            <a:r>
              <a:t>în slujba Celui ce-a purtat</a:t>
            </a:r>
            <a:br/>
            <a:r>
              <a:t>de dragul tău ocara,</a:t>
            </a:r>
            <a:br/>
            <a:r>
              <a:t>în slujba Celui ce-a purtat</a:t>
            </a:r>
            <a:br/>
            <a:r>
              <a:t>de dragul tău ocara.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Căci dacă focul nu-l învii</a:t>
            </a:r>
            <a:br/>
            <a:r>
              <a:t>cu untdelemn, mai tare,</a:t>
            </a:r>
            <a:br/>
            <a:r>
              <a:t>cu fiecare zi, mai mult,</a:t>
            </a:r>
            <a:br/>
            <a:r>
              <a:t>se stinge-ncet şi moare,</a:t>
            </a:r>
            <a:br/>
            <a:r>
              <a:t>cu fiecare zi, mai mult,</a:t>
            </a:r>
            <a:br/>
            <a:r>
              <a:t>se stinge-ncet şi moare.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