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mulţumiri, Isuse,</a:t>
            </a:r>
            <a:br/>
            <a:r>
              <a:t>venim în faţa Ta</a:t>
            </a:r>
            <a:br/>
            <a:r>
              <a:t>cântându-Ţi osanale,</a:t>
            </a:r>
            <a:br/>
            <a:r>
              <a:t>lăudând iubirea Ta.</a:t>
            </a:r>
            <a:br/>
            <a:r>
              <a:t>Și bucuroşi de nedescris</a:t>
            </a:r>
            <a:br/>
            <a:r>
              <a:t>privim mereu spre cer,</a:t>
            </a:r>
            <a:br/>
            <a:r>
              <a:t>îţi mulţumim, Isus iubit,</a:t>
            </a:r>
            <a:br/>
            <a:r>
              <a:t>zicând: Eben-Ezer".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semn de închinare</a:t>
            </a:r>
            <a:br/>
            <a:r>
              <a:t>îngenunchem smeriţi</a:t>
            </a:r>
            <a:br/>
            <a:r>
              <a:t>că-n marea Ta-ndurare</a:t>
            </a:r>
            <a:br/>
            <a:r>
              <a:t>noi suntem fericiţi.</a:t>
            </a:r>
            <a:br/>
            <a:r>
              <a:t>Îţi dăruim tot ce avem</a:t>
            </a:r>
            <a:br/>
            <a:r>
              <a:t>și-al inimii ungher,</a:t>
            </a:r>
            <a:br/>
            <a:r>
              <a:t>și-n drum spre cer azi ne-am oprit,</a:t>
            </a:r>
            <a:br/>
            <a:r>
              <a:t>zicând: Eben-Ezer".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Slăvit să fii, Isuse,</a:t>
            </a:r>
            <a:br/>
            <a:r>
              <a:t>că-n harul Tău bogat</a:t>
            </a:r>
            <a:br/>
            <a:r>
              <a:t>cu mâna Ta cea sfântă</a:t>
            </a:r>
            <a:br/>
            <a:r>
              <a:t>ne-ai binecuvântat.</a:t>
            </a:r>
            <a:br/>
            <a:r>
              <a:t>Te onorăm şi preamărim</a:t>
            </a:r>
            <a:br/>
            <a:r>
              <a:t>scump Numele-Ţi divin,</a:t>
            </a:r>
            <a:br/>
            <a:r>
              <a:t>a Ta să fie gloria</a:t>
            </a:r>
            <a:br/>
            <a:r>
              <a:t>acum şi-n veci,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