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Cum doreşte un cerb izvor de apă aşa eu Te doresc.</a:t>
            </a:r>
            <a:br/>
            <a:r>
              <a:t>Tu eşti singura mea dorinţă,</a:t>
            </a:r>
            <a:br/>
            <a:r>
              <a:t>să Te laud eu tânjesc.</a:t>
            </a:r>
            <a:br/>
            <a:r>
              <a:t>Tu mi-eşti scut şi tăria mea</a:t>
            </a:r>
            <a:br/>
            <a:r>
              <a:t>şi Ţie-Ţi dau toată inima.</a:t>
            </a:r>
            <a:br/>
            <a:r>
              <a:t>Tu eşti singura mea dorinţă, să Te laud eu tânjesc.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Al meu suflet Te caută zi şi noapte, eşti Dumnezeul viu.</a:t>
            </a:r>
            <a:br/>
            <a:r>
              <a:t>Tu eşti singura mea dorinţă,</a:t>
            </a:r>
            <a:br/>
            <a:r>
              <a:t>doar al Tău vreau eu să fiu.</a:t>
            </a:r>
            <a:br/>
            <a:r>
              <a:t>Tu mi-eşti scut şi tăria mea</a:t>
            </a:r>
            <a:br/>
            <a:r>
              <a:t>şi Ţie-Ţi dau toată inima.</a:t>
            </a:r>
            <a:br/>
            <a:r>
              <a:t>Tu eşti singura mea dorinţă, să Te laud eu tânjesc.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