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Cum pot răsplăti eu Iubirea-Ţi imensă,</a:t>
            </a:r>
            <a:br/>
            <a:r>
              <a:t>când Tu Ţi-ai dat viaţa pentru-un păcătos?</a:t>
            </a:r>
            <a:br/>
            <a:r>
              <a:t>În schimb, o, primeşte umila ofrandă,</a:t>
            </a:r>
            <a:br/>
            <a:r>
              <a:t>umila ofrandă, o, Doamne Isuse,</a:t>
            </a:r>
            <a:br/>
            <a:r>
              <a:t>din inima mea!</a:t>
            </a:r>
            <a:br/>
            <a:r>
              <a:t>Umila ofrandă, o, Doamne Isuse,</a:t>
            </a:r>
            <a:br/>
            <a:r>
              <a:t>din inima mea!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negura nopţii-şi întinde mantaua,</a:t>
            </a:r>
            <a:br/>
            <a:r>
              <a:t>privesc printre lacrimi spre Tine-a căuta.</a:t>
            </a:r>
            <a:br/>
            <a:r>
              <a:t>Dincolo de stele eu ştiu că există</a:t>
            </a:r>
            <a:br/>
            <a:r>
              <a:t>un Tată Puternic ce-asupra-mi veghează</a:t>
            </a:r>
            <a:br/>
            <a:r>
              <a:t>cu Dragostea Sa.</a:t>
            </a:r>
            <a:br/>
            <a:r>
              <a:t>Un Tată Puternic ce-asupra-mi veghează</a:t>
            </a:r>
            <a:br/>
            <a:r>
              <a:t>cu Dragostea Sa.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pot răsplăti eu cu-argint sau cu aur</a:t>
            </a:r>
            <a:br/>
            <a:r>
              <a:t>măreţ sacrificiul şi dragostea Ta.</a:t>
            </a:r>
            <a:br/>
            <a:r>
              <a:t>De-aceea, o, Doamne, Te rog, azi, primeşte,</a:t>
            </a:r>
            <a:br/>
            <a:r>
              <a:t>primeşte cântarea scăldată în lacrimi</a:t>
            </a:r>
            <a:br/>
            <a:r>
              <a:t>şi inima mea.</a:t>
            </a:r>
            <a:br/>
            <a:r>
              <a:t>Primeşte cântarea scăldată în lacrimi</a:t>
            </a:r>
            <a:br/>
            <a:r>
              <a:t>şi inima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