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Da, Domnul e Păstorul meu:</a:t>
            </a:r>
            <a:br/>
            <a:r>
              <a:t>El poartă grija mea;</a:t>
            </a:r>
            <a:br/>
            <a:r>
              <a:t>la ape limpezi, pajişti verzi</a:t>
            </a:r>
            <a:br/>
            <a:r>
              <a:t>mă poartă mâna 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Înviorează sufletul</a:t>
            </a:r>
            <a:br/>
            <a:r>
              <a:t>al Său glas minunat,</a:t>
            </a:r>
            <a:br/>
            <a:r>
              <a:t>pe-ale dreptății Lui cărări</a:t>
            </a:r>
            <a:br/>
            <a:r>
              <a:t>povață-i ne-ncetat.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valea umbrelor morţii</a:t>
            </a:r>
            <a:br/>
            <a:r>
              <a:t>de-aş merge, nu mă tem;</a:t>
            </a:r>
            <a:br/>
            <a:r>
              <a:t>toiagul şi nuiaua Ta</a:t>
            </a:r>
            <a:br/>
            <a:r>
              <a:t>sunt mângâieri, îndemn.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fața dușmanilor mei</a:t>
            </a:r>
            <a:br/>
            <a:r>
              <a:t>Tu masa îmi întinzi,</a:t>
            </a:r>
            <a:br/>
            <a:r>
              <a:t>ungi capul meu cu untdelemn,</a:t>
            </a:r>
            <a:br/>
            <a:r>
              <a:t>paharul meu e plin.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Da, fericirea, mila Ta</a:t>
            </a:r>
            <a:br/>
            <a:r>
              <a:t>m-or însoţi mereu;</a:t>
            </a:r>
            <a:br/>
            <a:r>
              <a:t>și-n Casa Domnului pe veci</a:t>
            </a:r>
            <a:br/>
            <a:r>
              <a:t>voi locui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