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Da, Isus Prieten bun ne este.</a:t>
            </a:r>
            <a:br/>
            <a:r>
              <a:t>Ce dragoste!</a:t>
            </a:r>
            <a:br/>
            <a:r>
              <a:t>El ne-a dat a iertării veste.</a:t>
            </a:r>
            <a:br/>
            <a:r>
              <a:t>Ce dragoste!</a:t>
            </a:r>
            <a:br/>
            <a:r>
              <a:t>Ades' prietenii ne lasă,</a:t>
            </a:r>
            <a:br/>
            <a:r>
              <a:t>ades' duşmani ni-s cei din casă,</a:t>
            </a:r>
            <a:br/>
            <a:r>
              <a:t>dar iubirea-I e-n veci duioasă.</a:t>
            </a:r>
            <a:br/>
            <a:r>
              <a:t>Ce dragoste!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noi Şi-a dat scumpa-I viaţă.</a:t>
            </a:r>
            <a:br/>
            <a:r>
              <a:t>Ce dragoste!</a:t>
            </a:r>
            <a:br/>
            <a:r>
              <a:t>Să slăvim jertfa Lui măreaţă!</a:t>
            </a:r>
            <a:br/>
            <a:r>
              <a:t>Ce dragoste!</a:t>
            </a:r>
            <a:br/>
            <a:r>
              <a:t>Noi pribegeam pe căi greşite,</a:t>
            </a:r>
            <a:br/>
            <a:r>
              <a:t>ca oi pierdute, rătăcite,</a:t>
            </a:r>
            <a:br/>
            <a:r>
              <a:t>dar prin jertfa-I azi regăsite.</a:t>
            </a:r>
            <a:br/>
            <a:r>
              <a:t>Ce dragoste!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Doamne-ajută-ne a-nţelege</a:t>
            </a:r>
            <a:br/>
            <a:r>
              <a:t>dragostea Ta.</a:t>
            </a:r>
            <a:br/>
            <a:r>
              <a:t>De-orice lanţuri să ne dezlege</a:t>
            </a:r>
            <a:br/>
            <a:r>
              <a:t>dragostea Ta.</a:t>
            </a:r>
            <a:br/>
            <a:r>
              <a:t>Întreaga noastră fiinţă fie</a:t>
            </a:r>
            <a:br/>
            <a:r>
              <a:t>din inimi închinată Ţie,</a:t>
            </a:r>
            <a:br/>
            <a:r>
              <a:t>de acum până-n veşnicie,</a:t>
            </a:r>
            <a:br/>
            <a:r>
              <a:t>în dragoste!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