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Dacă este cineva în Hristos,</a:t>
            </a:r>
            <a:br/>
            <a:r>
              <a:t>dacă este cineva în Hristos</a:t>
            </a:r>
            <a:br/>
            <a:r>
              <a:t>este o făptură nouă;</a:t>
            </a:r>
            <a:br/>
            <a:r>
              <a:t>cele vechi s-au dus şi toate sunt noi. Toate lucrurile sunt noi</a:t>
            </a:r>
            <a:br/>
            <a:r>
              <a:t>când Isus intră în viaţa ta.</a:t>
            </a:r>
            <a:br/>
            <a:r>
              <a:t>Toate lucrurile sunt noi</a:t>
            </a:r>
            <a:br/>
            <a:r>
              <a:t>când Isus intră în viaţa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