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Dacă ne-adunăm în Domnul,</a:t>
            </a:r>
            <a:br/>
            <a:r>
              <a:t>dac-avem al Lui Duh Sfânt,</a:t>
            </a:r>
            <a:br/>
            <a:r>
              <a:t>dacă inimile noastre</a:t>
            </a:r>
            <a:br/>
            <a:r>
              <a:t>una-n părtăşie sunt,</a:t>
            </a:r>
            <a:br/>
            <a:r>
              <a:t>dac-avem a Lui iubire,</a:t>
            </a:r>
            <a:br/>
            <a:r>
              <a:t>dac-avem al Lui sfânt ţel,</a:t>
            </a:r>
            <a:br/>
            <a:r>
              <a:t>//: atunci orișicând ne strângem,</a:t>
            </a:r>
            <a:br/>
            <a:r>
              <a:t>este între noi și El. ://</a:t>
            </a:r>
            <a:br/>
            <a:r>
              <a:t>Atunci Tatăl ne ascultă</a:t>
            </a:r>
            <a:br/>
            <a:r>
              <a:t>tot ce-I cerem fericit,</a:t>
            </a:r>
            <a:br/>
            <a:r>
              <a:t>atunci Fiul ne-nsoțește</a:t>
            </a:r>
            <a:br/>
            <a:r>
              <a:t>prin Cuvântul Lui sfinţit,</a:t>
            </a:r>
            <a:br/>
            <a:r>
              <a:t>atunci Duhul ne îndrumă</a:t>
            </a:r>
            <a:br/>
            <a:r>
              <a:t>în tot lucrul Său deplin,</a:t>
            </a:r>
            <a:br/>
            <a:r>
              <a:t>//: și-ntre noi se vede rodul</a:t>
            </a:r>
            <a:br/>
            <a:r>
              <a:t>mult şi dulce şi divin. ://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Dar când fără unitate</a:t>
            </a:r>
            <a:br/>
            <a:r>
              <a:t>și iubire ne-adunăm,</a:t>
            </a:r>
            <a:br/>
            <a:r>
              <a:t>când nici dor, nici părtăşie</a:t>
            </a:r>
            <a:br/>
            <a:r>
              <a:t>nu avem şi nu căutăm,</a:t>
            </a:r>
            <a:br/>
            <a:r>
              <a:t>când trăim păcate-ascunse,</a:t>
            </a:r>
            <a:br/>
            <a:r>
              <a:t>când ni-e gândul mânios,</a:t>
            </a:r>
            <a:br/>
            <a:r>
              <a:t>//: în zadar atunci ne strângem,</a:t>
            </a:r>
            <a:br/>
            <a:r>
              <a:t>ne-adunăm fără Hristos.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Dumnezeule, ai milă,</a:t>
            </a:r>
            <a:br/>
            <a:r>
              <a:t>nu lăsa-ntre noi nicicând</a:t>
            </a:r>
            <a:br/>
            <a:r>
              <a:t>lipsa Ta şi nelucrarea</a:t>
            </a:r>
            <a:br/>
            <a:r>
              <a:t>Duhului Ceresc şi Blând,</a:t>
            </a:r>
            <a:br/>
            <a:r>
              <a:t>nu lăsa-ntâlnirea noastră</a:t>
            </a:r>
            <a:br/>
            <a:r>
              <a:t>fără dragoste şi har,</a:t>
            </a:r>
            <a:br/>
            <a:r>
              <a:t>//: ca să nu ne fie lupta</a:t>
            </a:r>
            <a:br/>
            <a:r>
              <a:t>și-alergarea în zadar. ://</a:t>
            </a:r>
            <a:br/>
            <a: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