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a cerului mânie</a:t>
            </a:r>
            <a:br/>
            <a:r>
              <a:t>eu am scăpat,</a:t>
            </a:r>
            <a:br/>
            <a:r>
              <a:t>căci Isus chiar pentru mine</a:t>
            </a:r>
            <a:br/>
            <a:r>
              <a:t>morţii S-a dat.</a:t>
            </a:r>
            <a:br/>
            <a:r>
              <a:t>De aceea eu măresc şi cânt</a:t>
            </a:r>
            <a:br/>
            <a:r>
              <a:t>bunătatea lui Isus.</a:t>
            </a:r>
            <a:br/>
            <a:r>
              <a:t>Bucuros eu cânt acuma:</a:t>
            </a:r>
            <a:br/>
            <a:r>
              <a:t> Slavă lui Isus!"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De-a păcatului robie</a:t>
            </a:r>
            <a:br/>
            <a:r>
              <a:t>sunt izbăvit,</a:t>
            </a:r>
            <a:br/>
            <a:r>
              <a:t>prin a lui Isus jertfire</a:t>
            </a:r>
            <a:br/>
            <a:r>
              <a:t>sunt mântuit.</a:t>
            </a:r>
            <a:br/>
            <a:r>
              <a:t>De aceea eu măresc şi cânt</a:t>
            </a:r>
            <a:br/>
            <a:r>
              <a:t>bunătatea lui Isus.</a:t>
            </a:r>
            <a:br/>
            <a:r>
              <a:t>Bucuros eu cânt acuma:</a:t>
            </a:r>
            <a:br/>
            <a:r>
              <a:t> Slavă lui Isus!"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a lumii grea orbire</a:t>
            </a:r>
            <a:br/>
            <a:r>
              <a:t>sunt vindecat,</a:t>
            </a:r>
            <a:br/>
            <a:r>
              <a:t>căci Isus mi-a dat vedere,</a:t>
            </a:r>
            <a:br/>
            <a:r>
              <a:t>m-a luminat.</a:t>
            </a:r>
            <a:br/>
            <a:r>
              <a:t>De aceea eu măresc şi cânt</a:t>
            </a:r>
            <a:br/>
            <a:r>
              <a:t>bunătatea lui Isus.</a:t>
            </a:r>
            <a:br/>
            <a:r>
              <a:t>Bucuros eu cânt acuma:</a:t>
            </a:r>
            <a:br/>
            <a:r>
              <a:t> Slavă lui Isus!"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a morţii crudă teamă</a:t>
            </a:r>
            <a:br/>
            <a:r>
              <a:t>eu sunt scutit,</a:t>
            </a:r>
            <a:br/>
            <a:r>
              <a:t>în Isus Hristos am viaţă</a:t>
            </a:r>
            <a:br/>
            <a:r>
              <a:t>făr' de sfârşit.</a:t>
            </a:r>
            <a:br/>
            <a:r>
              <a:t>De aceea eu măresc şi cânt</a:t>
            </a:r>
            <a:br/>
            <a:r>
              <a:t>bunătatea lui Isus.</a:t>
            </a:r>
            <a:br/>
            <a:r>
              <a:t>Bucuros eu cânt acuma:</a:t>
            </a:r>
            <a:br/>
            <a:r>
              <a:t> Slavă lui Isus!"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Chiar și pe pământ, cu Domnul</a:t>
            </a:r>
            <a:br/>
            <a:r>
              <a:t>sunt fericit,</a:t>
            </a:r>
            <a:br/>
            <a:r>
              <a:t>dar ce mare bucurie</a:t>
            </a:r>
            <a:br/>
            <a:r>
              <a:t>va fi în cer!</a:t>
            </a:r>
            <a:br/>
            <a:r>
              <a:t>De aceea eu măresc şi cânt</a:t>
            </a:r>
            <a:br/>
            <a:r>
              <a:t>bunătatea lui Isus.</a:t>
            </a:r>
            <a:br/>
            <a:r>
              <a:t>Bucuros eu cânt acuma:</a:t>
            </a:r>
            <a:br/>
            <a:r>
              <a:t> Slavă lui Isus!"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