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ce-s cuprins de grijuri, de ce-s îndurerat?</a:t>
            </a:r>
            <a:br/>
            <a:r>
              <a:t>Inima mi-e mâhnită, iar sufletu-ntristat.</a:t>
            </a:r>
            <a:br/>
            <a:r>
              <a:t>Când Isus – Salvatorul cu mine-i neîncetat.</a:t>
            </a:r>
            <a:br/>
            <a:r>
              <a:t>El pasărea hrăneşte şi de crini e grija Sa,</a:t>
            </a:r>
            <a:br/>
            <a:r>
              <a:t>El pasărea hrăneşte, nici de min' nu va uita.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Cântarea fericirii înalţ spre slava Sa!</a:t>
            </a:r>
            <a:br/>
            <a:r>
              <a:t> El pasărea hrăneşte, nici de min' nu va uita.</a:t>
            </a:r>
            <a:br/>
            <a:r>
              <a:t>Când ispitit mă aflu şi noaptea m-a cuprins,</a:t>
            </a:r>
            <a:br/>
            <a:r>
              <a:t>pe buze n-am cântare iar zelul mi s-a stins,</a:t>
            </a:r>
            <a:br/>
            <a:r>
              <a:t>privesc atunci la Isus şi viaţa-mi iar s-a aprins.</a:t>
            </a:r>
            <a:br/>
            <a:r>
              <a:t>El pasărea hrăneşte şi de crini e grija Sa,</a:t>
            </a:r>
            <a:br/>
            <a:r>
              <a:t>El pasărea hrăneşte, nici de min' nu va uita.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Cântarea fericirii înalţ spre slava Sa!</a:t>
            </a:r>
            <a:br/>
            <a:r>
              <a:t> El pasărea hrăneşte, nici de min' nu va uita.</a:t>
            </a:r>
            <a:br/>
            <a: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