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eşti trist şi apăsat în suflet,</a:t>
            </a:r>
            <a:br/>
            <a:r>
              <a:t>spune-I lui Isus, spune-I lui Isus.</a:t>
            </a:r>
            <a:br/>
            <a:r>
              <a:t>De regreţi plăcerile din lume,</a:t>
            </a:r>
            <a:br/>
            <a:r>
              <a:t>spune-I lui Isus acum.</a:t>
            </a:r>
            <a:br/>
            <a:r>
              <a:t>Spune-I lui Isus, spune-I lui Isus,</a:t>
            </a:r>
            <a:br/>
            <a:r>
              <a:t>nu este prieten mai bun.</a:t>
            </a:r>
            <a:br/>
            <a:r>
              <a:t>Nu găseşti un altul mai aproape,</a:t>
            </a:r>
            <a:br/>
            <a:r>
              <a:t>spune-I lui Isus acum.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obrazul tău brăzdat de lacrimi? Spune-I lui Isus, spune-I lui Isus.</a:t>
            </a:r>
            <a:br/>
            <a:r>
              <a:t>Ai ascuns de lume multe patimi?</a:t>
            </a:r>
            <a:br/>
            <a:r>
              <a:t>Spune-I lui Isus acum.</a:t>
            </a:r>
            <a:br/>
            <a:r>
              <a:t>Spune-I lui Isus, spune-I lui Isus,</a:t>
            </a:r>
            <a:br/>
            <a:r>
              <a:t>nu este prieten mai bun.</a:t>
            </a:r>
            <a:br/>
            <a:r>
              <a:t>Nu găseşti un altul mai aproape,</a:t>
            </a:r>
            <a:br/>
            <a:r>
              <a:t>spune-I lui Isus acum.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ţi-e teamă că furtuna vine,</a:t>
            </a:r>
            <a:br/>
            <a:r>
              <a:t>spune-I lui Isus, spune-I lui Isus.</a:t>
            </a:r>
            <a:br/>
            <a:r>
              <a:t>De te-apasă grijile de mâine,</a:t>
            </a:r>
            <a:br/>
            <a:r>
              <a:t>spune-I lui Isus acum.</a:t>
            </a:r>
            <a:br/>
            <a:r>
              <a:t>Spune-I lui Isus, spune-I lui Isus,</a:t>
            </a:r>
            <a:br/>
            <a:r>
              <a:t>nu este prieten mai bun.</a:t>
            </a:r>
            <a:br/>
            <a:r>
              <a:t>Nu găseşti un altul mai aproape,</a:t>
            </a:r>
            <a:br/>
            <a:r>
              <a:t>spune-I lui Isus acum.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Gândul morţii te nelinişteşte?</a:t>
            </a:r>
            <a:br/>
            <a:r>
              <a:t>Spune-I lui Isus, spune-I lui Isus. Orice teamă El o risipeşte,</a:t>
            </a:r>
            <a:br/>
            <a:r>
              <a:t>spune-I lui Isus acum.</a:t>
            </a:r>
            <a:br/>
            <a:r>
              <a:t>Spune-I lui Isus, spune-I lui Isus,</a:t>
            </a:r>
            <a:br/>
            <a:r>
              <a:t>nu este prieten mai bun.</a:t>
            </a:r>
            <a:br/>
            <a:r>
              <a:t>Nu găseşti un altul mai aproape,</a:t>
            </a:r>
            <a:br/>
            <a:r>
              <a:t>spune-I lui Isus acum.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