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n-ar fi harul Tău cel mare,</a:t>
            </a:r>
            <a:br/>
            <a:r>
              <a:t>Iubitul meu Mântuitor,</a:t>
            </a:r>
            <a:br/>
            <a:r>
              <a:t>aş fi rămas în groapa-n care</a:t>
            </a:r>
            <a:br/>
            <a:r>
              <a:t>nu-s mângâieri, nici ajutor.</a:t>
            </a:r>
            <a:br/>
            <a:r>
              <a:t>De n-ar fi har, slăvitul har,</a:t>
            </a:r>
            <a:br/>
            <a:r>
              <a:t>aş fi pierdut şi-aş plânge în zadar;</a:t>
            </a:r>
            <a:br/>
            <a:r>
              <a:t>de n-ar fi har, de n-ar fi har,</a:t>
            </a:r>
            <a:br/>
            <a:r>
              <a:t>aş fi pierdut şi-aş plânge în zadar.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n-ar fi dragostea de Tată</a:t>
            </a:r>
            <a:br/>
            <a:r>
              <a:t>spre mine, fiul cel pierdut,</a:t>
            </a:r>
            <a:br/>
            <a:r>
              <a:t>aş fi pierit şi niciodată</a:t>
            </a:r>
            <a:br/>
            <a:r>
              <a:t>salvarea n-aş fi cunoscut.</a:t>
            </a:r>
            <a:br/>
            <a:r>
              <a:t>De n-ar fi har, slăvitul har,</a:t>
            </a:r>
            <a:br/>
            <a:r>
              <a:t>aş fi pierdut şi-aş plânge în zadar;</a:t>
            </a:r>
            <a:br/>
            <a:r>
              <a:t>de n-ar fi har, de n-ar fi har,</a:t>
            </a:r>
            <a:br/>
            <a:r>
              <a:t>aş fi pierdut şi-aş plânge în zadar.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n-ar fi mantia-ndurării</a:t>
            </a:r>
            <a:br/>
            <a:r>
              <a:t>veşmântul sufletului meu,</a:t>
            </a:r>
            <a:br/>
            <a:r>
              <a:t>aş plânge plânsul disperării</a:t>
            </a:r>
            <a:br/>
            <a:r>
              <a:t>fără răspuns când chinu-i greu.</a:t>
            </a:r>
            <a:br/>
            <a:r>
              <a:t>De n-ar fi har, slăvitul har,</a:t>
            </a:r>
            <a:br/>
            <a:r>
              <a:t>aş fi pierdut şi-aş plânge în zadar;</a:t>
            </a:r>
            <a:br/>
            <a:r>
              <a:t>de n-ar fi har, de n-ar fi har,</a:t>
            </a:r>
            <a:br/>
            <a:r>
              <a:t>aş fi pierdut şi-aş plânge în zadar.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n-ar fi jertfa Ta, Isuse,</a:t>
            </a:r>
            <a:br/>
            <a:r>
              <a:t>și sângele Tău scump vărsat,</a:t>
            </a:r>
            <a:br/>
            <a:r>
              <a:t>aş fi purtat pe totdeauna</a:t>
            </a:r>
            <a:br/>
            <a:r>
              <a:t>osânda pentru-al meu păcat.</a:t>
            </a:r>
            <a:br/>
            <a:r>
              <a:t>De n-ar fi har, slăvitul har,</a:t>
            </a:r>
            <a:br/>
            <a:r>
              <a:t>aş fi pierdut şi-aş plânge în zadar;</a:t>
            </a:r>
            <a:br/>
            <a:r>
              <a:t>de n-ar fi har, de n-ar fi har,</a:t>
            </a:r>
            <a:br/>
            <a:r>
              <a:t>aş fi pierdut şi-aş plânge în zadar.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