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Din lanţul morţii şi mormânt</a:t>
            </a:r>
            <a:br/>
            <a:r>
              <a:t>Hristos a înviat!</a:t>
            </a:r>
            <a:br/>
            <a:r>
              <a:t>Cu moartea Lui moartea călcând,</a:t>
            </a:r>
            <a:br/>
            <a:r>
              <a:t>Hristos a înviat!</a:t>
            </a:r>
            <a:br/>
            <a:r>
              <a:t>Trăieşte El, Cel răstignit,</a:t>
            </a:r>
            <a:br/>
            <a:r>
              <a:t>ce moartea-n veci a biruit.</a:t>
            </a:r>
            <a:br/>
            <a:r>
              <a:t>Slăviţi-L ne-ncetat,</a:t>
            </a:r>
            <a:br/>
            <a:r>
              <a:t>Hristos a înviat!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Maria vine-n zori de zi</a:t>
            </a:r>
            <a:br/>
            <a:r>
              <a:t>cu sufletu-ntristat.</a:t>
            </a:r>
            <a:br/>
            <a:r>
              <a:t>Mormântu-­i gol; ce poate fi?</a:t>
            </a:r>
            <a:br/>
            <a:r>
              <a:t>Hristos a înviat!</a:t>
            </a:r>
            <a:br/>
            <a:r>
              <a:t>Şi iată corul îngeresc,</a:t>
            </a:r>
            <a:br/>
            <a:r>
              <a:t>toți pe Isus Îl preamăresc;</a:t>
            </a:r>
            <a:br/>
            <a:r>
              <a:t>Slăviţi-L ne-ncetat,</a:t>
            </a:r>
            <a:br/>
            <a:r>
              <a:t>Hristos a înviat!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Prin moartea Lui în greul chin,</a:t>
            </a:r>
            <a:br/>
            <a:r>
              <a:t>cu Tatăl ne-a-mpăcat.</a:t>
            </a:r>
            <a:br/>
            <a:r>
              <a:t>Și-n viaţa Lui acum trăim;</a:t>
            </a:r>
            <a:br/>
            <a:r>
              <a:t>Hristos a înviat!</a:t>
            </a:r>
            <a:br/>
            <a:r>
              <a:t>Ce har măreţ ne-a dăruit!</a:t>
            </a:r>
            <a:br/>
            <a:r>
              <a:t>Credinţa-n El ne-a mântuit.</a:t>
            </a:r>
            <a:br/>
            <a:r>
              <a:t>Slăviţi-L ne-ncetat, </a:t>
            </a:r>
            <a:br/>
            <a:r>
              <a:t>Hristos a înviat!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