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Dincol' de zare e-o dimineaţă,</a:t>
            </a:r>
            <a:br/>
            <a:r>
              <a:t>mai glorioasă, fără apus,</a:t>
            </a:r>
            <a:br/>
            <a:r>
              <a:t>sfârşită-i truda şi-o altă viaţă</a:t>
            </a:r>
            <a:br/>
            <a:r>
              <a:t>am pe vecie cu-al meu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Dincol' de zare nu e durere,</a:t>
            </a:r>
            <a:br/>
            <a:r>
              <a:t>boli şi necazuri pe veci s-au dus,</a:t>
            </a:r>
            <a:br/>
            <a:r>
              <a:t>ci desfătare şi fericire,</a:t>
            </a:r>
            <a:br/>
            <a:r>
              <a:t>zi nesfârşită fără apus.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Dincol' de zare, o, ce splendoare!</a:t>
            </a:r>
            <a:br/>
            <a:r>
              <a:t>Eu dus de îngeri în faţa Sa,</a:t>
            </a:r>
            <a:br/>
            <a:r>
              <a:t>iar Tatăl veşnic, mie-un nevrednic,</a:t>
            </a:r>
            <a:br/>
            <a:r>
              <a:t>un Bun sosit!" sus chiar El să-mi dea.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Dincol' de zare, ce întâlnire</a:t>
            </a:r>
            <a:br/>
            <a:r>
              <a:t>cu preaiubiţii plecaţi în cer!</a:t>
            </a:r>
            <a:br/>
            <a:r>
              <a:t>Şi-ntr-o unire, făr' despărţire</a:t>
            </a:r>
            <a:br/>
            <a:r>
              <a:t>vom fi cu Tatăl acasă-n cer.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