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Tu vorbeşte-mi</a:t>
            </a:r>
            <a:br/>
            <a:r>
              <a:t>tainic, liniştit.</a:t>
            </a:r>
            <a:br/>
            <a:r>
              <a:t>Inima când strigă,</a:t>
            </a:r>
            <a:br/>
            <a:r>
              <a:t>lasă-Te găsit.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Bunule Părinte,</a:t>
            </a:r>
            <a:br/>
            <a:r>
              <a:t>fă din acest ceas</a:t>
            </a:r>
            <a:br/>
            <a:r>
              <a:t>inimii trudite</a:t>
            </a:r>
            <a:br/>
            <a:r>
              <a:t>un duios popas.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Stele când pe boltă</a:t>
            </a:r>
            <a:br/>
            <a:r>
              <a:t>clar vor răsări,</a:t>
            </a:r>
            <a:br/>
            <a:r>
              <a:t>Tu să-mi torni în suflet</a:t>
            </a:r>
            <a:br/>
            <a:r>
              <a:t>pace, bucurii.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 cărarea vieţii,</a:t>
            </a:r>
            <a:br/>
            <a:r>
              <a:t>stâlp de foc şi nor,</a:t>
            </a:r>
            <a:br/>
            <a:r>
              <a:t>Tu rămâi de-apururi</a:t>
            </a:r>
            <a:br/>
            <a:r>
              <a:t>braţ ocrotitor.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