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Tu-n necazuri lângă noi rămâi, chinurile noastre Tu le-nduri întâi,</a:t>
            </a:r>
            <a:br/>
            <a:r>
              <a:t>//: ele mai ʼnainte trec prin mâna Ta</a:t>
            </a:r>
            <a:br/>
            <a:r>
              <a:t>și nu-ngădui, numai cât putem răbda.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Lacrimile noastre numărate sunt,</a:t>
            </a:r>
            <a:br/>
            <a:r>
              <a:t>Tu măsori povara duhului înfrânt.</a:t>
            </a:r>
            <a:br/>
            <a:r>
              <a:t>//: Tu porți mâna care taie-n rana grea</a:t>
            </a:r>
            <a:br/>
            <a:r>
              <a:t>și nu-ngădui, numai cât putem răbda.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Zilele-ncercării Tu le-ai mărginit,</a:t>
            </a:r>
            <a:br/>
            <a:r>
              <a:t>mărginită-i jalea celui asuprit,</a:t>
            </a:r>
            <a:br/>
            <a:r>
              <a:t>//: mărginit e răul și puterea sa</a:t>
            </a:r>
            <a:br/>
            <a:r>
              <a:t>și nu-ngădui, numai cât putem răbda.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Tu-n necazuri fii cu toți ai Tăi, să nu mergem singuri pe-a durerii căi.</a:t>
            </a:r>
            <a:br/>
            <a:r>
              <a:t>//: Cântărește totul Tu, cu mâna Ta</a:t>
            </a:r>
            <a:br/>
            <a:r>
              <a:t>să nu-ngădui, numai cât putem răbda.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