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precum vrei să faci mereu, Tu eşti Olarul, lutul sunt eu.</a:t>
            </a:r>
            <a:br/>
            <a:r>
              <a:t>O, modelează-mă-n voia Ta,</a:t>
            </a:r>
            <a:br/>
            <a:r>
              <a:t>și-n așteptare să stau în 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Doamne, precum vrei să faci mereu, Tu cercetează lăuntrul meu.</a:t>
            </a:r>
            <a:br/>
            <a:r>
              <a:t>Mai alb ca neaua spală-m-acum, când înaintea Ta mă supun.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precum vrei să faci mereu, Tu mă ajută pe drumul greu.</a:t>
            </a:r>
            <a:br/>
            <a:r>
              <a:t>Toată puterea e-n mâna Ta,</a:t>
            </a:r>
            <a:br/>
            <a:r>
              <a:t>atinge, Doamne, ființa mea!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Doamne, precum vrei să faci mereu, ia-n stăpânire tot ce sunt eu!</a:t>
            </a:r>
            <a:br/>
            <a:r>
              <a:t>Umple-mi ființa cu Duhul Tău,</a:t>
            </a:r>
            <a:br/>
            <a:r>
              <a:t>ca toți să vadă doar Chipul Tău.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