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sfinte, Te mărim </a:t>
            </a:r>
            <a:br/>
            <a:r>
              <a:t>și slăvim a Ta putere, </a:t>
            </a:r>
            <a:br/>
            <a:r>
              <a:t>toți se-nchină-n fața Ta </a:t>
            </a:r>
            <a:br/>
            <a:r>
              <a:t>și pământ și cer și stele: </a:t>
            </a:r>
            <a:br/>
            <a:r>
              <a:t>Tu ești singur necreat </a:t>
            </a:r>
            <a:br/>
            <a:r>
              <a:t>și în veci ești neschimbat!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Cetele cerești în cor, </a:t>
            </a:r>
            <a:br/>
            <a:r>
              <a:t>cântă marea-Ți strălucire, </a:t>
            </a:r>
            <a:br/>
            <a:r>
              <a:t>heruvimi și serafimi </a:t>
            </a:r>
            <a:br/>
            <a:r>
              <a:t>laudă-n cor a Ta mărire, </a:t>
            </a:r>
            <a:br/>
            <a:r>
              <a:t>îngerii și cerul tot strigă: </a:t>
            </a:r>
            <a:br/>
            <a:r>
              <a:t> Sfânt e Savaot!"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pământ creștini smeriți </a:t>
            </a:r>
            <a:br/>
            <a:r>
              <a:t>laude-Ți cântă-n adunare </a:t>
            </a:r>
            <a:br/>
            <a:r>
              <a:t>și-al Tău Nume preaslăvit </a:t>
            </a:r>
            <a:br/>
            <a:r>
              <a:t>Îl mărește mic și mare, </a:t>
            </a:r>
            <a:br/>
            <a:r>
              <a:t>căci pe Fiul Tău iubit </a:t>
            </a:r>
            <a:br/>
            <a:r>
              <a:t>pentru oameni L-ai jertfit.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Noi cinstim și Duhul Sfânt, </a:t>
            </a:r>
            <a:br/>
            <a:r>
              <a:t>El ne-ndeamnă la veghere </a:t>
            </a:r>
            <a:br/>
            <a:r>
              <a:t>și ne-arată prin Cuvânt </a:t>
            </a:r>
            <a:br/>
            <a:r>
              <a:t>că e-o singură putere </a:t>
            </a:r>
            <a:br/>
            <a:r>
              <a:t>pe pământ și în văzduh: </a:t>
            </a:r>
            <a:br/>
            <a:r>
              <a:t>Tatăl, Fiul, Sfântul Duh!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