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Dreptatea şi sângele sfânt</a:t>
            </a:r>
            <a:br/>
            <a:r>
              <a:t>haina de glorie îmi sunt;</a:t>
            </a:r>
            <a:br/>
            <a:r>
              <a:t>eram la moarte osândit</a:t>
            </a:r>
            <a:br/>
            <a:r>
              <a:t>dar azi spre cer merg fericit.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faţa Ta când voi sosi</a:t>
            </a:r>
            <a:br/>
            <a:r>
              <a:t>nimeni nu mă va osândi;</a:t>
            </a:r>
            <a:br/>
            <a:r>
              <a:t>iertarea Tu, Isus, mi-ai dat,</a:t>
            </a:r>
            <a:br/>
            <a:r>
              <a:t>de teama morţii sunt salvat.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sângele imploră har</a:t>
            </a:r>
            <a:br/>
            <a:r>
              <a:t>în cer pe-al dragostei altar;</a:t>
            </a:r>
            <a:br/>
            <a:r>
              <a:t>așteaptă încă îndurat,</a:t>
            </a:r>
            <a:br/>
            <a:r>
              <a:t>căci pentru toți a fost El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