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Duh Sfânt, de viaţă plin,</a:t>
            </a:r>
            <a:br/>
            <a:r>
              <a:t>revarsă harul sfânt,</a:t>
            </a:r>
            <a:br/>
            <a:r>
              <a:t>să ne-nchinăm ʼnaintea Ta,</a:t>
            </a:r>
            <a:br/>
            <a:r>
              <a:t>în duh şi-n adevăr!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Duh Sfânt, de viaţă plin,</a:t>
            </a:r>
            <a:br/>
            <a:r>
              <a:t>ne lumineaz-acum,</a:t>
            </a:r>
            <a:br/>
            <a:r>
              <a:t>să strălucim de slava Ta,</a:t>
            </a:r>
            <a:br/>
            <a:r>
              <a:t>pășind pe-al crucii drum!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Duh Sfânt, de viaţă plin,</a:t>
            </a:r>
            <a:br/>
            <a:r>
              <a:t>ne înnoiește-n har,</a:t>
            </a:r>
            <a:br/>
            <a:r>
              <a:t>să răspândim mireasma Ta,</a:t>
            </a:r>
            <a:br/>
            <a:r>
              <a:t>ca jertfe pe altar!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