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Dulce Isuse, mult Te iubesc,</a:t>
            </a:r>
            <a:br/>
            <a:r>
              <a:t>mai mult ca toate, Te preţuiesc;</a:t>
            </a:r>
            <a:br/>
            <a:r>
              <a:t>la pieptul Tău sfânt pace-am găsit, numai cu Tine sunt fericit!</a:t>
            </a:r>
            <a:br/>
            <a:r>
              <a:t>Dulce Isuse, mult Te iubesc,</a:t>
            </a:r>
            <a:br/>
            <a:r>
              <a:t>mai mult ca toate Te preţuiesc!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Dulce Isuse, mult Te iubesc,</a:t>
            </a:r>
            <a:br/>
            <a:r>
              <a:t>în orice clipă eu Te doresc;</a:t>
            </a:r>
            <a:br/>
            <a:r>
              <a:t>lumea-i amară, şi-n lupta grea</a:t>
            </a:r>
            <a:br/>
            <a:r>
              <a:t>alerg la Tine, scăparea mea!</a:t>
            </a:r>
            <a:br/>
            <a:r>
              <a:t>Dulce Isuse, mult Te iubesc,</a:t>
            </a:r>
            <a:br/>
            <a:r>
              <a:t>mai mult ca toate Te preţuiesc!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Doamne, Tu mă ierţi când greşesc,</a:t>
            </a:r>
            <a:br/>
            <a:r>
              <a:t>rana o legi când eu mă lovesc;</a:t>
            </a:r>
            <a:br/>
            <a:r>
              <a:t>Mântuitorul meu mult iubit,</a:t>
            </a:r>
            <a:br/>
            <a:r>
              <a:t>cu Tine-n veci ştiu că sunt unit!</a:t>
            </a:r>
            <a:br/>
            <a:r>
              <a:t>Dulce Isuse, mult Te iubesc,</a:t>
            </a:r>
            <a:br/>
            <a:r>
              <a:t>mai mult ca toate Te preţuiesc!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Umple-mă, Doamne, cu Duhul Sfânt, ca să trăiesc prin al Tău Cuvânt;</a:t>
            </a:r>
            <a:br/>
            <a:r>
              <a:t>să Te glorific, Isuse-aş vrea,</a:t>
            </a:r>
            <a:br/>
            <a:r>
              <a:t>în viaţă-n moarte şi-n slava Ta!</a:t>
            </a:r>
            <a:br/>
            <a:r>
              <a:t>Dulce Isuse, mult Te iubesc,</a:t>
            </a:r>
            <a:br/>
            <a:r>
              <a:t>mai mult ca toate Te preţuiesc!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