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După noaptea ce-a trecut,</a:t>
            </a:r>
            <a:br/>
            <a:r>
              <a:t>la al zilei început,</a:t>
            </a:r>
            <a:br/>
            <a:r>
              <a:t>tot ce-mi este mai de preţ</a:t>
            </a:r>
            <a:br/>
            <a:r>
              <a:t>este Isus.</a:t>
            </a:r>
            <a:br/>
            <a:r>
              <a:t>Vreau pe Isus, vreau pe Isus,</a:t>
            </a:r>
            <a:br/>
            <a:r>
              <a:t>lumea-ntreagă de-mi dai,</a:t>
            </a:r>
            <a:br/>
            <a:r>
              <a:t>vreau doar pe Isus!</a:t>
            </a:r>
            <a:br/>
            <a:r>
              <a:t>Când simt că-s părăsit</a:t>
            </a:r>
            <a:br/>
            <a:r>
              <a:t>şi-n lume rătăcit,</a:t>
            </a:r>
            <a:br/>
            <a:r>
              <a:t>o, atunci eu strig smerit:</a:t>
            </a:r>
            <a:br/>
            <a:r>
              <a:t>vreau pe Isus!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Vreau pe Isus, vreau pe Isus,</a:t>
            </a:r>
            <a:br/>
            <a:r>
              <a:t>lumea-ntreagă de-mi dai,</a:t>
            </a:r>
            <a:br/>
            <a:r>
              <a:t>vreau doar pe Isus!</a:t>
            </a:r>
            <a:br/>
            <a:r>
              <a:t>Pe drum de peregrin,</a:t>
            </a:r>
            <a:br/>
            <a:r>
              <a:t>prin lacrimi şi suspin,</a:t>
            </a:r>
            <a:br/>
            <a:r>
              <a:t>vreau colţ de cer senin,</a:t>
            </a:r>
            <a:br/>
            <a:r>
              <a:t>vreau pe Isus!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Vreau pe Isus, vreau pe Isus,</a:t>
            </a:r>
            <a:br/>
            <a:r>
              <a:t>lumea-ntreagă de-mi dai,</a:t>
            </a:r>
            <a:br/>
            <a:r>
              <a:t>vreau doar pe Isus!</a:t>
            </a:r>
            <a:br/>
            <a:r>
              <a:t>Când anii mei s-au dus</a:t>
            </a:r>
            <a:br/>
            <a:r>
              <a:t>și viaţa-mi e-n apus,</a:t>
            </a:r>
            <a:br/>
            <a:r>
              <a:t>atunci tot ce-mi doresc</a:t>
            </a:r>
            <a:br/>
            <a:r>
              <a:t>este Isus.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Vreau pe Isus, vreau pe Isus,</a:t>
            </a:r>
            <a:br/>
            <a:r>
              <a:t>lumea-ntreagă de-mi dai,</a:t>
            </a:r>
            <a:br/>
            <a:r>
              <a:t>vreau doar pe Isus!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