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Eşti necuprins şi sfânt ca nimeni altul</a:t>
            </a:r>
            <a:br/>
            <a:r>
              <a:t>și totuşi ne iubeşti din veşnicii.</a:t>
            </a:r>
            <a:br/>
            <a:r>
              <a:t>În Tine n-am găsit nicicând schimbare;</a:t>
            </a:r>
            <a:br/>
            <a:r>
              <a:t>ai fost, vei fi şi eşti în veci de veci.</a:t>
            </a:r>
            <a:br/>
            <a:r>
              <a:t>O, Doamne, mare eşti, mare e mila Ta</a:t>
            </a:r>
            <a:br/>
            <a:r>
              <a:t>ce-asupra noastră mereu o reverşi.</a:t>
            </a:r>
            <a:br/>
            <a:r>
              <a:t>Iubirea Ta simţim pe-a noastră cale,</a:t>
            </a:r>
            <a:br/>
            <a:r>
              <a:t>în Tine am găsit un adăpost.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Şi zori şi-amiaz' de zi, şi-amurg, şi noapte,</a:t>
            </a:r>
            <a:br/>
            <a:r>
              <a:t>și cerul înstelat Te laudă,</a:t>
            </a:r>
            <a:br/>
            <a:r>
              <a:t>în susur de izvor, în cânt de păsări,</a:t>
            </a:r>
            <a:br/>
            <a:r>
              <a:t>în toate simt şi văd iubirea Ta.</a:t>
            </a:r>
            <a:br/>
            <a:r>
              <a:t>O, Doamne, mare eşti, mare e mila Ta</a:t>
            </a:r>
            <a:br/>
            <a:r>
              <a:t>ce-asupra noastră mereu o reverşi.</a:t>
            </a:r>
            <a:br/>
            <a:r>
              <a:t>Iubirea Ta simţim pe-a noastră cale,</a:t>
            </a:r>
            <a:br/>
            <a:r>
              <a:t>în Tine am găsit un adăpost.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Eşti necuprins şi sfânt, plin de-ndurare,</a:t>
            </a:r>
            <a:br/>
            <a:r>
              <a:t>iertare să primesc la Tine vin.</a:t>
            </a:r>
            <a:br/>
            <a:r>
              <a:t>Tărie n-am, sunt slab, Tu să-mi fii sprijin,</a:t>
            </a:r>
            <a:br/>
            <a:r>
              <a:t>viaţa mi-o poţi schimba în cer senin.</a:t>
            </a:r>
            <a:br/>
            <a:r>
              <a:t>O, Doamne, mare eşti, mare e mila Ta</a:t>
            </a:r>
            <a:br/>
            <a:r>
              <a:t>ce-asupra noastră mereu o reverşi.</a:t>
            </a:r>
            <a:br/>
            <a:r>
              <a:t>Iubirea Ta simţim pe-a noastră cale,</a:t>
            </a:r>
            <a:br/>
            <a:r>
              <a:t>în Tine am găsit un adăpost.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