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 ʼnălţat, Împăratul divin e ʼnălţat;</a:t>
            </a:r>
            <a:br/>
            <a:r>
              <a:t>Îl voi lăuda!</a:t>
            </a:r>
            <a:br/>
            <a:r>
              <a:t>El e ʼnălţat, Împăratul divin e ʼnălţat;</a:t>
            </a:r>
            <a:br/>
            <a:r>
              <a:t>și-L voi lăuda!</a:t>
            </a:r>
            <a:br/>
            <a:r>
              <a:t>El este Domn! Da, El Adevărul e;</a:t>
            </a:r>
            <a:br/>
            <a:r>
              <a:t>cerul, pământul tresaltă ʼnaintea Lui!</a:t>
            </a:r>
            <a:br/>
            <a:r>
              <a:t>El e ʼnălţat, Împăratul divin e ʼnălţat!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