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sunt Domnul, sunt Mântuitorul tău, Eu te chem pe nume, eşti al Meu.</a:t>
            </a:r>
            <a:br/>
            <a:r>
              <a:t>Nu te teme de nimic, de niciun rău,</a:t>
            </a:r>
            <a:br/>
            <a:r>
              <a:t>Eu te izbăvesc, Eu, Dumnezeu!</a:t>
            </a:r>
            <a:br/>
            <a:r>
              <a:t>Nu te teme, nu te teme!</a:t>
            </a:r>
            <a:br/>
            <a:r>
              <a:t>Eu veghez asupra ta mereu!</a:t>
            </a:r>
            <a:br/>
            <a:r>
              <a:t>Nu te teme, nu te teme!</a:t>
            </a:r>
            <a:br/>
            <a:r>
              <a:t>Eu te izbăvesc, Eu,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treci prin ape cu talazuri mari, Eu voi fi cu tine-n orice greu,</a:t>
            </a:r>
            <a:br/>
            <a:r>
              <a:t>bată vânturi, bată cât ar fi de tari,</a:t>
            </a:r>
            <a:br/>
            <a:r>
              <a:t>Eu te izbăvesc, Eu, Dumnezeu!</a:t>
            </a:r>
            <a:br/>
            <a:r>
              <a:t>Nu te teme, nu te teme!</a:t>
            </a:r>
            <a:br/>
            <a:r>
              <a:t>Eu veghez asupra ta mereu!</a:t>
            </a:r>
            <a:br/>
            <a:r>
              <a:t>Nu te teme, nu te teme!</a:t>
            </a:r>
            <a:br/>
            <a:r>
              <a:t>Eu te izbăvesc, Eu, Dumnezeu!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vei merge-n focul cel de ur-aprins, adăpost şi pază îţi sunt Eu,</a:t>
            </a:r>
            <a:br/>
            <a:r>
              <a:t>viaţa nu ţi-o arde, nu vei fi atins,</a:t>
            </a:r>
            <a:br/>
            <a:r>
              <a:t>Eu te izbăvesc, Eu, Dumnezeu!</a:t>
            </a:r>
            <a:br/>
            <a:r>
              <a:t>Nu te teme, nu te teme!</a:t>
            </a:r>
            <a:br/>
            <a:r>
              <a:t>Eu veghez asupra ta mereu!</a:t>
            </a:r>
            <a:br/>
            <a:r>
              <a:t>Nu te teme, nu te teme!</a:t>
            </a:r>
            <a:br/>
            <a:r>
              <a:t>Eu te izbăvesc, Eu, Dumnezeu!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tine-n lume dau popoare-ntregi, tu ai preţ nespus în ochii Mei.</a:t>
            </a:r>
            <a:br/>
            <a:r>
              <a:t>Te iubesc de-a pururi, asta s-o-nţelegi: Eu te izbăvesc, Eu, Dumnezeu!</a:t>
            </a:r>
            <a:br/>
            <a:r>
              <a:t>Nu te teme, nu te teme!</a:t>
            </a:r>
            <a:br/>
            <a:r>
              <a:t>Eu veghez asupra ta mereu!</a:t>
            </a:r>
            <a:br/>
            <a:r>
              <a:t>Nu te teme, nu te teme!</a:t>
            </a:r>
            <a:br/>
            <a:r>
              <a:t>Eu te izbăvesc, Eu, Dumnezeu!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sunt Domnul, sunt Mântuitorul tău, tu-Mi porţi Numele mereu, mereu.</a:t>
            </a:r>
            <a:br/>
            <a:r>
              <a:t>Nu te teme, Eu lucrez şi niciun rău</a:t>
            </a:r>
            <a:br/>
            <a:r>
              <a:t>nu-ţi va fi, am zis, Eu, Dumnezeu!</a:t>
            </a:r>
            <a:br/>
            <a:r>
              <a:t>Nu te teme, nu te teme!</a:t>
            </a:r>
            <a:br/>
            <a:r>
              <a:t>Eu veghez asupra ta mereu!</a:t>
            </a:r>
            <a:br/>
            <a:r>
              <a:t>Nu te teme, nu te teme!</a:t>
            </a:r>
            <a:br/>
            <a:r>
              <a:t>Eu te izbăvesc, Eu,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