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Fa-ma sa-nteleg Isuse</a:t>
            </a:r>
            <a:br/>
            <a:r>
              <a:t>jertfa Ta tot mai profund,</a:t>
            </a:r>
            <a:br/>
            <a:r>
              <a:t>s-o inalt mai cu putere</a:t>
            </a:r>
            <a:br/>
            <a:r>
              <a:t>si in ea sa ma cufund.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Cat ai patimit, Mielule sfintit,</a:t>
            </a:r>
            <a:br/>
            <a:r>
              <a:t>ca sa poti sa-mi dai al vietii rai!</a:t>
            </a:r>
            <a:br/>
            <a:r>
              <a:t>Tie-Ti multumesc, Miel dumnezeiesc</a:t>
            </a:r>
            <a:br/>
            <a:r>
              <a:t>si smerit ma-nchin, pentru veci! Amin.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Sa-nteleg cat de adanca</a:t>
            </a:r>
            <a:br/>
            <a:r>
              <a:t>este faradelegea mea</a:t>
            </a:r>
            <a:br/>
            <a:r>
              <a:t>dacas-a cerut ca plata</a:t>
            </a:r>
            <a:br/>
            <a:r>
              <a:t>sa-Ti dai viata jertfa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Sa-nteleg ca alta cale</a:t>
            </a:r>
            <a:br/>
            <a:r>
              <a:t>inspre viata nu s-a dat</a:t>
            </a:r>
            <a:br/>
            <a:r>
              <a:t>decat jertfa Ta pe cruce</a:t>
            </a:r>
            <a:br/>
            <a:r>
              <a:t>decat sangele-Ti varsat.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Sa-nteleg si sa ma darui</a:t>
            </a:r>
            <a:br/>
            <a:r>
              <a:t>necurmat desavarsit</a:t>
            </a:r>
            <a:br/>
            <a:r>
              <a:t>pentru inaltarea jertfei</a:t>
            </a:r>
            <a:br/>
            <a:r>
              <a:t>Tale Mielule Slavit!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