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Fii a mea lumină Părinte ceresc,</a:t>
            </a:r>
            <a:br/>
            <a:r>
              <a:t>prin Tine, blând şi curat să trăiesc!</a:t>
            </a:r>
            <a:br/>
            <a:r>
              <a:t>Ziua şi noaptea, Doamne, s-aud vocea Ta, </a:t>
            </a:r>
            <a:br/>
            <a:r>
              <a:t>prezenţa Ta să-mi umple mereu inima!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să-mi fii izbânda şi gândul cel bun,</a:t>
            </a:r>
            <a:br/>
            <a:r>
              <a:t>din Tine pururi comori să-mi adun!</a:t>
            </a:r>
            <a:br/>
            <a:r>
              <a:t>Tu locuind în mine, noi una să fim,</a:t>
            </a:r>
            <a:br/>
            <a:r>
              <a:t>Cuvântul Tău să-mi dea-nţelepciune şi-alin.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vreau bogăţie, nici laude lumeşti</a:t>
            </a:r>
            <a:br/>
            <a:r>
              <a:t>căci mai de preţ decât toate Tu-mi eşti!</a:t>
            </a:r>
            <a:br/>
            <a:r>
              <a:t>Tu, numai Tu eşti Rege în sufletul meu,</a:t>
            </a:r>
            <a:br/>
            <a:r>
              <a:t>eşti Primul, eşti Stăpânul, eşti Domn, Dumnezeu!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Chiar de-ar fi s-alunec, rămâi viaţa mea,</a:t>
            </a:r>
            <a:br/>
            <a:r>
              <a:t>Tu-mi eşti Puterea, doar Tu, Dragostea!</a:t>
            </a:r>
            <a:br/>
            <a:r>
              <a:t>Tu, Soare-al veşniciei mai sus de-orice nor,</a:t>
            </a:r>
            <a:br/>
            <a:r>
              <a:t>mi-eşti sfânta bucurie şi-al inimii dor!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