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Hristos a înviat din morţi,</a:t>
            </a:r>
            <a:br/>
            <a:r>
              <a:t>cu moartea pe moarte călcând</a:t>
            </a:r>
            <a:br/>
            <a:r>
              <a:t>şi celor din morminte</a:t>
            </a:r>
            <a:br/>
            <a:r>
              <a:t>viaţă dăruindu-le.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