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Imnuri de slavă, spre Domnul din ceruri,</a:t>
            </a:r>
            <a:br/>
            <a:r>
              <a:t>fraţi şi surori, astăzi să-I înălţăm,</a:t>
            </a:r>
            <a:br/>
            <a:r>
              <a:t>sufletul şi viaţa noastră întreagă,</a:t>
            </a:r>
            <a:br/>
            <a:r>
              <a:t>cu bucurie să I le-nchinăm,</a:t>
            </a:r>
            <a:br/>
            <a:r>
              <a:t>sufletul şi viaţa noastră întreagă,</a:t>
            </a:r>
            <a:br/>
            <a:r>
              <a:t>cu bucurie să I le-nchinăm.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din păcate ne-a scos Salvatorul,</a:t>
            </a:r>
            <a:br/>
            <a:r>
              <a:t>ne-a dat iertare şi pace din plin,</a:t>
            </a:r>
            <a:br/>
            <a:r>
              <a:t>asupra noastră revarsă iubirea,</a:t>
            </a:r>
            <a:br/>
            <a:r>
              <a:t>Mântuitorul măreț şi divin,</a:t>
            </a:r>
            <a:br/>
            <a:r>
              <a:t>asupra noastră revarsă iubirea,</a:t>
            </a:r>
            <a:br/>
            <a:r>
              <a:t>Mântuitorul măreț şi divin.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e cu noi, zilnic ne ocroteşte,</a:t>
            </a:r>
            <a:br/>
            <a:r>
              <a:t>mâna Lui sfântă ne poartă mereu,</a:t>
            </a:r>
            <a:br/>
            <a:r>
              <a:t>prin Duhul Său El ne călăuzeşte,</a:t>
            </a:r>
            <a:br/>
            <a:r>
              <a:t>până ajunge-vom la tronul Său,</a:t>
            </a:r>
            <a:br/>
            <a:r>
              <a:t>prin Duhul Său El ne călăuzeşte,</a:t>
            </a:r>
            <a:br/>
            <a:r>
              <a:t>până ajunge-vom la tronul Său.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