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 Hristos e Darul cel mai mare,</a:t>
            </a:r>
            <a:br/>
            <a:r>
              <a:t>nici Cerul n-are ce să dea mai mult,</a:t>
            </a:r>
            <a:br/>
            <a:r>
              <a:t>El e-a mea pace și neprihănire,</a:t>
            </a:r>
            <a:br/>
            <a:r>
              <a:t>nețărmurita dragoste de sus.</a:t>
            </a:r>
            <a:br/>
            <a:r>
              <a:t>Eu cred așa: doar El e-a mea nădejde,</a:t>
            </a:r>
            <a:br/>
            <a:r>
              <a:t>viața mea-i legată doar de-a Lui.</a:t>
            </a:r>
            <a:br/>
            <a:r>
              <a:t>Ce măreț și divin, eu cânt: Totul e-al meu!"</a:t>
            </a:r>
            <a:br/>
            <a:r>
              <a:t>Totuși, nu eu, ci prin Hristos.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Întunecată-i noaptea, dar nu-s singur, </a:t>
            </a:r>
            <a:br/>
            <a:r>
              <a:t>căci lângă mine-i al meu Salvator.</a:t>
            </a:r>
            <a:br/>
            <a:r>
              <a:t>Continui să trudesc în slăbiciune</a:t>
            </a:r>
            <a:br/>
            <a:r>
              <a:t>fiindcă puterea Lui se-arat-atunci.</a:t>
            </a:r>
            <a:br/>
            <a:r>
              <a:t>Eu cred așa: Păstorul mă păzește,</a:t>
            </a:r>
            <a:br/>
            <a:r>
              <a:t>mă conduce chiar prin văi adânci.</a:t>
            </a:r>
            <a:br/>
            <a:r>
              <a:t>Noaptea a fost învinsă și voi birui!</a:t>
            </a:r>
            <a:br/>
            <a:r>
              <a:t>Totuși, nu eu, ci prin Hristos.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Eu nu mă tem, iertat sunt de păcate,</a:t>
            </a:r>
            <a:br/>
            <a:r>
              <a:t>plătit e prețul, clar e-al meu destin,</a:t>
            </a:r>
            <a:br/>
            <a:r>
              <a:t>El a murit ca eu să am iertare</a:t>
            </a:r>
            <a:br/>
            <a:r>
              <a:t>și-a înviat mormântul nimicind.</a:t>
            </a:r>
            <a:br/>
            <a:r>
              <a:t>Eu cred așa: înfrânt a fost păcatul</a:t>
            </a:r>
            <a:br/>
            <a:r>
              <a:t>și dovada mea-i Isus Hristos.</a:t>
            </a:r>
            <a:br/>
            <a:r>
              <a:t>Boldul morții e-nfrânt, pot cânta: Liber sunt!"</a:t>
            </a:r>
            <a:br/>
            <a:r>
              <a:t>Totuși, nu eu, ci prin Hristos.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Zi după zi tânjesc să merg cu Domnul,</a:t>
            </a:r>
            <a:br/>
            <a:r>
              <a:t>El a promis că mă va duce-n cer,</a:t>
            </a:r>
            <a:br/>
            <a:r>
              <a:t>clipă de clipă El mă înnoiește</a:t>
            </a:r>
            <a:br/>
            <a:r>
              <a:t>până în fața Tronului voi sta.</a:t>
            </a:r>
            <a:br/>
            <a:r>
              <a:t>Eu cred așa: El este-a mea speranță.</a:t>
            </a:r>
            <a:br/>
            <a:r>
              <a:t>Toată gloria să fie-a Lui!</a:t>
            </a:r>
            <a:br/>
            <a:r>
              <a:t>Când eu voi adormi, buzele-mi vor striga:</a:t>
            </a:r>
            <a:br/>
            <a:r>
              <a:t> Totuși, nu eu, ci prin Hristos!"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