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 e Mielul Sfânt,</a:t>
            </a:r>
            <a:br/>
            <a:r>
              <a:t>Cel demn de-ncoronat,</a:t>
            </a:r>
            <a:br/>
            <a:r>
              <a:t>cântaţi voi ceruri şi pământ</a:t>
            </a:r>
            <a:br/>
            <a:r>
              <a:t>pe Marele-mpărat.</a:t>
            </a:r>
            <a:br/>
            <a:r>
              <a:t>Şi tu, inima mea,</a:t>
            </a:r>
            <a:br/>
            <a:r>
              <a:t>să cânţi cu toate-n cor,</a:t>
            </a:r>
            <a:br/>
            <a:r>
              <a:t>căci El e mântuirea ta</a:t>
            </a:r>
            <a:br/>
            <a:r>
              <a:t>și Rege-al regilor.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 Domnul dragostei,</a:t>
            </a:r>
            <a:br/>
            <a:r>
              <a:t>Cel demn de-ncoronat,</a:t>
            </a:r>
            <a:br/>
            <a:r>
              <a:t>El poart-al răstignirii semn,</a:t>
            </a:r>
            <a:br/>
            <a:r>
              <a:t>dar e glorificat.</a:t>
            </a:r>
            <a:br/>
            <a:r>
              <a:t>Nu-i nimenea sub cer</a:t>
            </a:r>
            <a:br/>
            <a:r>
              <a:t>ca El de proslăvit,</a:t>
            </a:r>
            <a:br/>
            <a:r>
              <a:t>coroana slavei este-a Lui</a:t>
            </a:r>
            <a:br/>
            <a:r>
              <a:t>căci El a biruit.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El este-al vieţii Domn,</a:t>
            </a:r>
            <a:br/>
            <a:r>
              <a:t>Cel demn de-ncoronat,</a:t>
            </a:r>
            <a:br/>
            <a:r>
              <a:t>cu moartea Sa de Dumnezeu </a:t>
            </a:r>
            <a:br/>
            <a:r>
              <a:t>pe moarte a călcat.</a:t>
            </a:r>
            <a:br/>
            <a:r>
              <a:t>El ne-a deschis un drum</a:t>
            </a:r>
            <a:br/>
            <a:r>
              <a:t>spre lumea cea de sus,</a:t>
            </a:r>
            <a:br/>
            <a:r>
              <a:t>El pentru noi a biruit,</a:t>
            </a:r>
            <a:br/>
            <a:r>
              <a:t>la viaţă ne-a adus.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 Rege-al regilor</a:t>
            </a:r>
            <a:br/>
            <a:r>
              <a:t>în cer şi pe pământ,</a:t>
            </a:r>
            <a:br/>
            <a:r>
              <a:t>la fel cu Tatăl în măriri,</a:t>
            </a:r>
            <a:br/>
            <a:r>
              <a:t>la fel cu Duhul Sfânt.</a:t>
            </a:r>
            <a:br/>
            <a:r>
              <a:t>ʼNaintea Domnului</a:t>
            </a:r>
            <a:br/>
            <a:r>
              <a:t>în adorare staţi,</a:t>
            </a:r>
            <a:br/>
            <a:r>
              <a:t>coroane-aduceţi pentru El</a:t>
            </a:r>
            <a:br/>
            <a:r>
              <a:t>și Lui vă închinaţi!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