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la Tine privim!</a:t>
            </a:r>
            <a:br/>
            <a:r>
              <a:t>Tu eşti desăvârşitul exemplu,</a:t>
            </a:r>
            <a:br/>
            <a:r>
              <a:t>ca Tine nici-un altul nu vom găsi.</a:t>
            </a:r>
            <a:br/>
            <a:r>
              <a:t>Isus, la Tine privim!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pe Tinʼ Te-ascultăm,</a:t>
            </a:r>
            <a:br/>
            <a:r>
              <a:t>numai Tu ai Cuvântul cel veşnic,</a:t>
            </a:r>
            <a:br/>
            <a:r>
              <a:t>iar nouă ne-ai descoperit cine eşti. Isus, pe Tinʼ Te-ascultăm!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Isus, cu drag Te-aşteptăm!</a:t>
            </a:r>
            <a:br/>
            <a:r>
              <a:t>Ne-ai promis că Tu Te vei întoarce, și toţi oamenii Te vor vedea atunci. Isus, cu drag Te-aşteptăm!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