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culme minunată</a:t>
            </a:r>
            <a:br/>
            <a:r>
              <a:t>de unde-L văd pe Dumnezeu,</a:t>
            </a:r>
            <a:br/>
            <a:r>
              <a:t>ce viaţă binecuvântată</a:t>
            </a:r>
            <a:br/>
            <a:r>
              <a:t>adus-ai sufletului meu!</a:t>
            </a:r>
            <a:br/>
            <a:r>
              <a:t>Ce viaţă binecuvântată</a:t>
            </a:r>
            <a:br/>
            <a:r>
              <a:t>adus-ai sufletului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Găsesc atâta bucurie în Tine,</a:t>
            </a:r>
            <a:br/>
            <a:r>
              <a:t>Domnul meu cel bun,</a:t>
            </a:r>
            <a:br/>
            <a:r>
              <a:t>încât cu glasul meu nevrednic</a:t>
            </a:r>
            <a:br/>
            <a:r>
              <a:t>în veci eu n-am să pot să spun!</a:t>
            </a:r>
            <a:br/>
            <a:r>
              <a:t>Încât cu glasul meu nevrednic</a:t>
            </a:r>
            <a:br/>
            <a:r>
              <a:t>în veci eu n-am să pot să spun!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Atâta milă şi iubire,</a:t>
            </a:r>
            <a:br/>
            <a:r>
              <a:t>Isuse-n Tine am aflat,</a:t>
            </a:r>
            <a:br/>
            <a:r>
              <a:t>cât n-o să poată niciodată</a:t>
            </a:r>
            <a:br/>
            <a:r>
              <a:t>să spun-un păcătos iertat!</a:t>
            </a:r>
            <a:br/>
            <a:r>
              <a:t>Cât n-o să poată niciodată</a:t>
            </a:r>
            <a:br/>
            <a:r>
              <a:t>să spun-un păcătos iertat!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Atâta dragoste şi pace</a:t>
            </a:r>
            <a:br/>
            <a:r>
              <a:t>eu aflu-n Tine zi de zi;</a:t>
            </a:r>
            <a:br/>
            <a:r>
              <a:t>mai mult decât credeam, Isuse,</a:t>
            </a:r>
            <a:br/>
            <a:r>
              <a:t>sau îmi puteam închipui!</a:t>
            </a:r>
            <a:br/>
            <a:r>
              <a:t>Mai mult decât credeam, Isuse,</a:t>
            </a:r>
            <a:br/>
            <a:r>
              <a:t>sau îmi puteam închipui!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 ce cuvinte-Ţi voi da slavă</a:t>
            </a:r>
            <a:br/>
            <a:r>
              <a:t>când Tu mă faci acum să am</a:t>
            </a:r>
            <a:br/>
            <a:r>
              <a:t>atâta har cât altădată</a:t>
            </a:r>
            <a:br/>
            <a:r>
              <a:t>nici să-mi închipui nu-ndrăzneam!</a:t>
            </a:r>
            <a:br/>
            <a:r>
              <a:t>Atâta har cât altădată</a:t>
            </a:r>
            <a:br/>
            <a:r>
              <a:t>nici să-mi închipui nu-ndrăzneam!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Primeşte jertfa unor lacrimi</a:t>
            </a:r>
            <a:br/>
            <a:r>
              <a:t>și darul cântecului smuls</a:t>
            </a:r>
            <a:br/>
            <a:r>
              <a:t>din taina unei inimi care</a:t>
            </a:r>
            <a:br/>
            <a:r>
              <a:t>Ți-ar da, dar n-are ce mai mult!</a:t>
            </a:r>
            <a:br/>
            <a:r>
              <a:t>Din taina unei inimi care</a:t>
            </a:r>
            <a:br/>
            <a:r>
              <a:t>Ți-ar da, dar n-are ce mai mult!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