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dintre toţi Te-aleg mereu</a:t>
            </a:r>
            <a:br/>
            <a:r>
              <a:t>în orice zi, în orice clipă,</a:t>
            </a:r>
            <a:br/>
            <a:r>
              <a:t>căci Tu eşti viaţa sufletului meu</a:t>
            </a:r>
            <a:br/>
            <a:r>
              <a:t>și Harul care mă ridică.</a:t>
            </a:r>
            <a:br/>
            <a:r>
              <a:t>Te-aleg mereu, Te-aleg mereu,</a:t>
            </a:r>
            <a:br/>
            <a:r>
              <a:t>Isus, Mântuitorul meu,</a:t>
            </a:r>
            <a:br/>
            <a:r>
              <a:t>Te-aleg mereu, Te-aleg mereu.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Isuse-aleg deplin cărarea Ta</a:t>
            </a:r>
            <a:br/>
            <a:r>
              <a:t>din miile de căi din lume</a:t>
            </a:r>
            <a:br/>
            <a:r>
              <a:t>și vreau să merg pe ea cât m-ar costa. Dă-mi Duhul Tău să mă îndrume.</a:t>
            </a:r>
            <a:br/>
            <a:r>
              <a:t>Te-aleg mereu, Te-aleg mereu,</a:t>
            </a:r>
            <a:br/>
            <a:r>
              <a:t>Isus, Mântuitorul meu,</a:t>
            </a:r>
            <a:br/>
            <a:r>
              <a:t>Te-aleg mereu, Te-aleg mereu.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Isuse-aleg Cuvântul Tău Cel sfânt,</a:t>
            </a:r>
            <a:br/>
            <a:r>
              <a:t>căci numai el e Adevărul</a:t>
            </a:r>
            <a:br/>
            <a:r>
              <a:t>ce-mi dă lumină lină pe pământ</a:t>
            </a:r>
            <a:br/>
            <a:r>
              <a:t>și-avânt să pot ajunge cerul.</a:t>
            </a:r>
            <a:br/>
            <a:r>
              <a:t>Te-aleg mereu, Te-aleg mereu,</a:t>
            </a:r>
            <a:br/>
            <a:r>
              <a:t>Isus, Mântuitorul meu,</a:t>
            </a:r>
            <a:br/>
            <a:r>
              <a:t>Te-aleg mereu, Te-aleg mereu.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Isuse-aleg iubirea Ta de jar</a:t>
            </a:r>
            <a:br/>
            <a:r>
              <a:t>din tot ce lumea îmi îmbie,</a:t>
            </a:r>
            <a:br/>
            <a:r>
              <a:t>ca să-mi aprind-al inimii altar,</a:t>
            </a:r>
            <a:br/>
            <a:r>
              <a:t>să ard-acum şi-n veşnicie.</a:t>
            </a:r>
            <a:br/>
            <a:r>
              <a:t>Te-aleg mereu, Te-aleg mereu,</a:t>
            </a:r>
            <a:br/>
            <a:r>
              <a:t>Isus, Mântuitorul meu,</a:t>
            </a:r>
            <a:br/>
            <a:r>
              <a:t>Te-aleg mereu, Te-aleg mereu.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Isuse, din orice Te-aleg mereu,</a:t>
            </a:r>
            <a:br/>
            <a:r>
              <a:t>și-n orice zi Te ştiu mai bine,</a:t>
            </a:r>
            <a:br/>
            <a:r>
              <a:t>căci Tu eşti dragul sufletului meu. Alt bun nu-mi vreau, decât pe Tine.</a:t>
            </a:r>
            <a:br/>
            <a:r>
              <a:t>Te-aleg mereu, Te-aleg mereu,</a:t>
            </a:r>
            <a:br/>
            <a:r>
              <a:t>Isus, Mântuitorul meu,</a:t>
            </a:r>
            <a:br/>
            <a:r>
              <a:t>Te-aleg mereu, Te-aleg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