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Iubire, Tu în veci mă ţine,</a:t>
            </a:r>
            <a:br/>
            <a:r>
              <a:t>eşti sprijin sufletului meu,și stăpâneşte Tu în mine,</a:t>
            </a:r>
            <a:br/>
            <a:r>
              <a:t>să fii oceanul, iar în Tine </a:t>
            </a:r>
            <a:br/>
            <a:r>
              <a:t>valul să fiu 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Lumină sfântă, pe cărare,</a:t>
            </a:r>
            <a:br/>
            <a:r>
              <a:t>făclia-n suflet mi-ai aprins,</a:t>
            </a:r>
            <a:br/>
            <a:r>
              <a:t>să strălucească arzătoare,</a:t>
            </a:r>
            <a:br/>
            <a:r>
              <a:t>mai clar ca razele de soare,</a:t>
            </a:r>
            <a:br/>
            <a:r>
              <a:t>ca un rug nestins.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Măreaţă, dulce bucurie,</a:t>
            </a:r>
            <a:br/>
            <a:r>
              <a:t>ce mă ridici peste dureri,</a:t>
            </a:r>
            <a:br/>
            <a:r>
              <a:t>și-n încercări îmi dai tărie,</a:t>
            </a:r>
            <a:br/>
            <a:r>
              <a:t>să văd prin nori în veşnicie</a:t>
            </a:r>
            <a:br/>
            <a:r>
              <a:t>sfinte mângâieri.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Golgotă însângerată,</a:t>
            </a:r>
            <a:br/>
            <a:r>
              <a:t>doar lângă tine eu voi sta,</a:t>
            </a:r>
            <a:br/>
            <a:r>
              <a:t>în praf arunc mândria toată,</a:t>
            </a:r>
            <a:br/>
            <a:r>
              <a:t>să poată răsări curată</a:t>
            </a:r>
            <a:br/>
            <a:r>
              <a:t>viaţa veşnică.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