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picioare-Ţi, o, Isuse,</a:t>
            </a:r>
            <a:br/>
            <a:r>
              <a:t>vin şi azi eu, fericit,</a:t>
            </a:r>
            <a:br/>
            <a:r>
              <a:t>gânduri, inimă, supuse,</a:t>
            </a:r>
            <a:br/>
            <a:r>
              <a:t>să-Ţi aduc cum ai dorit!</a:t>
            </a:r>
            <a:br/>
            <a:r>
              <a:t>Şi acum vorbeşte-mi, Doamne,</a:t>
            </a:r>
            <a:br/>
            <a:r>
              <a:t>căci doresc să Te ascult,</a:t>
            </a:r>
            <a:br/>
            <a:r>
              <a:t>pune-n inima mea foame</a:t>
            </a:r>
            <a:br/>
            <a:r>
              <a:t>după scumpul Tău Cuvânt!</a:t>
            </a:r>
            <a:br/>
            <a:r>
              <a:t>Ah, vorbeşte-mi, căci doreşte</a:t>
            </a:r>
            <a:br/>
            <a:r>
              <a:t>sufletu-mi Cuvântul Tău!</a:t>
            </a:r>
            <a:br/>
            <a:r>
              <a:t>Tu-mi vorbeşte şi mă creşte,</a:t>
            </a:r>
            <a:br/>
            <a:r>
              <a:t>Doamne, Dumnezeul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ce-i rău acum să piară,</a:t>
            </a:r>
            <a:br/>
            <a:r>
              <a:t>doar Cuvântul Tău de sus</a:t>
            </a:r>
            <a:br/>
            <a:r>
              <a:t>cu putere să răsune,</a:t>
            </a:r>
            <a:br/>
            <a:r>
              <a:t>căci el e de Domnul spus!</a:t>
            </a:r>
            <a:br/>
            <a:r>
              <a:t>Slavă lui Hristos Isus!</a:t>
            </a:r>
            <a:br/>
            <a:r>
              <a:t>Orice şoaptă-acum să taci!</a:t>
            </a:r>
            <a:br/>
            <a:r>
              <a:t>Duh Sfânt, mintea-mi luminează,</a:t>
            </a:r>
            <a:br/>
            <a:r>
              <a:t>linişte în min' să faci!</a:t>
            </a:r>
            <a:br/>
            <a:r>
              <a:t>Ah, vorbeşte-mi, căci doreşte</a:t>
            </a:r>
            <a:br/>
            <a:r>
              <a:t>sufletu-mi Cuvântul Tău!</a:t>
            </a:r>
            <a:br/>
            <a:r>
              <a:t>Tu-mi vorbeşte şi mă creşte,</a:t>
            </a:r>
            <a:br/>
            <a:r>
              <a:t>Doamne, Dumnezeul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vorbeşte-mi Tu, Isuse,</a:t>
            </a:r>
            <a:br/>
            <a:r>
              <a:t>Martorule credincios!</a:t>
            </a:r>
            <a:br/>
            <a:r>
              <a:t>Bogăţiile-Ţi ascunse</a:t>
            </a:r>
            <a:br/>
            <a:r>
              <a:t>fă să-mi fie de folos!</a:t>
            </a:r>
            <a:br/>
            <a:r>
              <a:t>Al Tău sfânt Cuvânt e viaţă,</a:t>
            </a:r>
            <a:br/>
            <a:r>
              <a:t>el e mângâierea mea.</a:t>
            </a:r>
            <a:br/>
            <a:r>
              <a:t>În el am a Ta povaţă</a:t>
            </a:r>
            <a:br/>
            <a:r>
              <a:t>cum să merg pe calea Ta.</a:t>
            </a:r>
            <a:br/>
            <a:r>
              <a:t>Ah, vorbeşte-mi, căci doreşte</a:t>
            </a:r>
            <a:br/>
            <a:r>
              <a:t>sufletu-mi Cuvântul Tău!</a:t>
            </a:r>
            <a:br/>
            <a:r>
              <a:t>Tu-mi vorbeşte şi mă creşte,</a:t>
            </a:r>
            <a:br/>
            <a:r>
              <a:t>Doamne, Dumnezeul meu!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 să faci, Doamne Isuse,</a:t>
            </a:r>
            <a:br/>
            <a:r>
              <a:t>să-nţeleg ce îmi vorbeşti;</a:t>
            </a:r>
            <a:br/>
            <a:r>
              <a:t>mintea, inima-mi supuse,</a:t>
            </a:r>
            <a:br/>
            <a:r>
              <a:t>Tu să mi le curăţeşti!</a:t>
            </a:r>
            <a:br/>
            <a:r>
              <a:t>Pune-n mine şi dorința</a:t>
            </a:r>
            <a:br/>
            <a:r>
              <a:t>ca eu tot mai mult să cresc,</a:t>
            </a:r>
            <a:br/>
            <a:r>
              <a:t>să-Ţi cunosc mai mult voinţa</a:t>
            </a:r>
            <a:br/>
            <a:r>
              <a:t>și mai bine să-Ți slujesc!</a:t>
            </a:r>
            <a:br/>
            <a:r>
              <a:t>Ah, vorbeşte-mi, căci doreşte</a:t>
            </a:r>
            <a:br/>
            <a:r>
              <a:t>sufletu-mi Cuvântul Tău!</a:t>
            </a:r>
            <a:br/>
            <a:r>
              <a:t>Tu-mi vorbeşte şi mă creşte,</a:t>
            </a:r>
            <a:br/>
            <a:r>
              <a:t>Doamne, Dumnezeul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