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La tronul Tău de îndurare,</a:t>
            </a:r>
            <a:br/>
            <a:r>
              <a:t>se-adună spre-a Te adora</a:t>
            </a:r>
            <a:br/>
            <a:r>
              <a:t>a Ta iubită Adunare:</a:t>
            </a:r>
            <a:br/>
            <a:r>
              <a:t>dă-i binecuvântarea Ta!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eşti adevărata Pâine</a:t>
            </a:r>
            <a:br/>
            <a:r>
              <a:t>din care zilnic ne hrănim;</a:t>
            </a:r>
            <a:br/>
            <a:r>
              <a:t>veşnic în viaţă vom rămâne,</a:t>
            </a:r>
            <a:br/>
            <a:r>
              <a:t>cu Tine de ne-mpărtăşim.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 moarte-ai îndurat şi chinul</a:t>
            </a:r>
            <a:br/>
            <a:r>
              <a:t>și cup-amară ai băut.</a:t>
            </a:r>
            <a:br/>
            <a:r>
              <a:t>Noi frângem pâinea şi bem vinul;</a:t>
            </a:r>
            <a:br/>
            <a:r>
              <a:t>e cina celor ce-au crezut.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Da, fericiţi vom fi-mpreună,</a:t>
            </a:r>
            <a:br/>
            <a:r>
              <a:t>când trâmbiţa va răsuna;</a:t>
            </a:r>
            <a:br/>
            <a:r>
              <a:t>primind a vieţii cunună,</a:t>
            </a:r>
            <a:br/>
            <a:r>
              <a:t>Te vom lăuda, Te vom cânta!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