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Laudă pe Domnul, suflete,</a:t>
            </a:r>
            <a:br/>
            <a:r>
              <a:t>la tronul Său proşterne-te,</a:t>
            </a:r>
            <a:br/>
            <a:r>
              <a:t>laudă în rugă şi în cânt</a:t>
            </a:r>
            <a:br/>
            <a:r>
              <a:t>pe Tatăl, Fiul, Duhul Sfânt!</a:t>
            </a:r>
            <a:br/>
            <a:r>
              <a:t>Laudă-L în zori şi pe-nserat</a:t>
            </a:r>
            <a:br/>
            <a:r>
              <a:t>pe Cel ce har divin ţi-a dat,</a:t>
            </a:r>
            <a:br/>
            <a:r>
              <a:t>cântă din toată inima:</a:t>
            </a:r>
            <a:br/>
            <a:r>
              <a:t>slava, iubirea, mila Sa.</a:t>
            </a:r>
            <a:br/>
            <a:r>
              <a:t>Duh de viaţă ai primit,</a:t>
            </a:r>
            <a:br/>
            <a:r>
              <a:t>prin harul Său te-a înnoit,</a:t>
            </a:r>
            <a:br/>
            <a:r>
              <a:t>ți-a dat prin jertfă pacea Lui</a:t>
            </a:r>
            <a:br/>
            <a:r>
              <a:t>și moştenirea cerului.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Laudă-L în zori şi pe-nserat</a:t>
            </a:r>
            <a:br/>
            <a:r>
              <a:t>pe Cel ce har divin ţi-a dat,</a:t>
            </a:r>
            <a:br/>
            <a:r>
              <a:t>cântă din toată inima:</a:t>
            </a:r>
            <a:br/>
            <a:r>
              <a:t>slava, iubirea, mila Sa.</a:t>
            </a:r>
            <a:br/>
            <a:r>
              <a:t>Domnul te scapă de cel rău,</a:t>
            </a:r>
            <a:br/>
            <a:r>
              <a:t>te izbăveşte-n ceasul greu,</a:t>
            </a:r>
            <a:br/>
            <a:r>
              <a:t>cu bucurie şi sfânt har</a:t>
            </a:r>
            <a:br/>
            <a:r>
              <a:t>îţi umple-al inimii altar.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Laudă-L în zori şi pe-nserat</a:t>
            </a:r>
            <a:br/>
            <a:r>
              <a:t>pe Cel ce har divin ţi-a dat,</a:t>
            </a:r>
            <a:br/>
            <a:r>
              <a:t>cântă din toată inima:</a:t>
            </a:r>
            <a:br/>
            <a:r>
              <a:t>slava, iubirea, mila Sa.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