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Mai lângă Domnul meu, mai lângă El, </a:t>
            </a:r>
            <a:br/>
            <a:r>
              <a:t>chiar dacă voi purta o cruce grea;</a:t>
            </a:r>
            <a:br/>
            <a:r>
              <a:t>în fiecare zi cântarea mea va fi:</a:t>
            </a:r>
            <a:br/>
            <a:r>
              <a:t> Mai lângă Domnul meu, mai lângă El."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Al zilei asfinţit când va veni</a:t>
            </a:r>
            <a:br/>
            <a:r>
              <a:t>și singur, ostenit, voi adormi.</a:t>
            </a:r>
            <a:br/>
            <a:r>
              <a:t>Chiar şi în visul meu eu voi rosti mereu:</a:t>
            </a:r>
            <a:br/>
            <a:r>
              <a:t> Mai lângă Domnul meu, mai lângă El."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Scara ce duce-n cer mi-ai arătat,</a:t>
            </a:r>
            <a:br/>
            <a:r>
              <a:t>în îndurarea Ta, Tu m-ai salvat;</a:t>
            </a:r>
            <a:br/>
            <a:r>
              <a:t>de îngerii de sus mă las pe ea condus,</a:t>
            </a:r>
            <a:br/>
            <a:r>
              <a:t> Mai lângă Domnul meu, mai lângă El."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Iar când în zori de zi mă voi trezi</a:t>
            </a:r>
            <a:br/>
            <a:r>
              <a:t>cu Tine-n gândul meu Eu voi porni;</a:t>
            </a:r>
            <a:br/>
            <a:r>
              <a:t>păşind spre veşnicii, cântarea mea va fi:</a:t>
            </a:r>
            <a:br/>
            <a:r>
              <a:t> Mai lângă Domnul meu, mai lângă El."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