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trează ţine-mi, Tu, Isuse,</a:t>
            </a:r>
            <a:br/>
            <a:r>
              <a:t>credinţa în venirea Ta,</a:t>
            </a:r>
            <a:br/>
            <a:r>
              <a:t>să-mi poată dragostea sfinţită</a:t>
            </a:r>
            <a:br/>
            <a:r>
              <a:t>în orice clip-a aştepta.</a:t>
            </a:r>
            <a:br/>
            <a:r>
              <a:t>Vino, Isuse, precum ai spus,</a:t>
            </a:r>
            <a:br/>
            <a:r>
              <a:t>nădejdea-mi toată în Tine-am pus, vino, Isuse, dulce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nu mă las furat de-ndemnul</a:t>
            </a:r>
            <a:br/>
            <a:r>
              <a:t>și şoapta că Tu întârzii,</a:t>
            </a:r>
            <a:br/>
            <a:r>
              <a:t>ci-aprinde-mi mai puternic gândul prin care-mi spui mereu că vii.</a:t>
            </a:r>
            <a:br/>
            <a:r>
              <a:t>Vino, Isuse, precum ai spus,</a:t>
            </a:r>
            <a:br/>
            <a:r>
              <a:t>nădejdea-mi toată în Tine-am pus, vino, Isuse, dulce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Împrospătează-mi, Tu, lumina,</a:t>
            </a:r>
            <a:br/>
            <a:r>
              <a:t>să-Ţi văd Cuvântul împlinit,</a:t>
            </a:r>
            <a:br/>
            <a:r>
              <a:t>când norii albi Ţi-or fi cărarea</a:t>
            </a:r>
            <a:br/>
            <a:r>
              <a:t>pe care vei veni slăvit.</a:t>
            </a:r>
            <a:br/>
            <a:r>
              <a:t>Vino, Isuse, precum ai spus,</a:t>
            </a:r>
            <a:br/>
            <a:r>
              <a:t>nădejdea-mi toată în Tine-am pus, vino, Isuse, dulce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Să-Ţi pot ieşi-n întâmpinare</a:t>
            </a:r>
            <a:br/>
            <a:r>
              <a:t>cu candela în foc preasfânt,</a:t>
            </a:r>
            <a:br/>
            <a:r>
              <a:t>cu haine albe-n sărbătoare</a:t>
            </a:r>
            <a:br/>
            <a:r>
              <a:t>și sufletul aprins de cânt.</a:t>
            </a:r>
            <a:br/>
            <a:r>
              <a:t>Vino, Isuse, precum ai spus,</a:t>
            </a:r>
            <a:br/>
            <a:r>
              <a:t>nădejdea-mi toată în Tine-am pus, vino, Isuse, dulce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Mai trează ţine-mi, Tu, Isuse,</a:t>
            </a:r>
            <a:br/>
            <a:r>
              <a:t>credinţa în venirea Ta,</a:t>
            </a:r>
            <a:br/>
            <a:r>
              <a:t>mărturisind-o-n orice vreme,</a:t>
            </a:r>
            <a:br/>
            <a:r>
              <a:t>să poată toţi a Te-aştepta.</a:t>
            </a:r>
            <a:br/>
            <a:r>
              <a:t>Vino, Isuse, precum ai spus,</a:t>
            </a:r>
            <a:br/>
            <a:r>
              <a:t>nădejdea-mi toată în Tine-am pus, vino, Isuse, dulce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