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Minunat e Isus, Domnul meu cel de sus,</a:t>
            </a:r>
            <a:br/>
            <a:r>
              <a:t>pe pământ nimeni nu e ca El!</a:t>
            </a:r>
            <a:br/>
            <a:r>
              <a:t>E văzut şi-auzit prin Cuvântul Său vestit,</a:t>
            </a:r>
            <a:br/>
            <a:r>
              <a:t>minunat, minunat e Isus!</a:t>
            </a:r>
            <a:br/>
            <a:r>
              <a:t> Ce plăcut, ce frumos e să fii cu Hristos,</a:t>
            </a:r>
            <a:br/>
            <a:r>
              <a:t> să mergi cu El pe cale,</a:t>
            </a:r>
            <a:br/>
            <a:r>
              <a:t> minunat e Isus, Domnul meu cel de sus,</a:t>
            </a:r>
            <a:br/>
            <a:r>
              <a:t> minunat, minunat 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Minunat e Isus, Domnul meu cel de sus,</a:t>
            </a:r>
            <a:br/>
            <a:r>
              <a:t>pe pământ nimeni nu e ca El!</a:t>
            </a:r>
            <a:br/>
            <a:r>
              <a:t>Pentru mine-a murit, de păcat m-a curăţit,</a:t>
            </a:r>
            <a:br/>
            <a:r>
              <a:t>minunat, minunat e Isus!</a:t>
            </a:r>
            <a:br/>
            <a:r>
              <a:t> Ce plăcut, ce frumos e să fii cu Hristos,</a:t>
            </a:r>
            <a:br/>
            <a:r>
              <a:t> să mergi cu El pe cale,</a:t>
            </a:r>
            <a:br/>
            <a:r>
              <a:t> minunat e Isus, Domnul meu cel de sus,</a:t>
            </a:r>
            <a:br/>
            <a:r>
              <a:t> minunat, minunat 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Minunat e Isus, Domnul meu cel de sus, </a:t>
            </a:r>
            <a:br/>
            <a:r>
              <a:t>pe pământ nimeni nu e ca El! </a:t>
            </a:r>
            <a:br/>
            <a:r>
              <a:t>El îmi umple mereu tot mai mult lăuntrul meu, minunat, minunat e Isus! </a:t>
            </a:r>
            <a:br/>
            <a:r>
              <a:t> Ce plăcut, ce frumos e să fii cu Hristos, </a:t>
            </a:r>
            <a:br/>
            <a:r>
              <a:t> să mergi cu El pe cale, </a:t>
            </a:r>
            <a:br/>
            <a:r>
              <a:t> minunat e Isus, Domnul meu cel de sus,</a:t>
            </a:r>
            <a:br/>
            <a:r>
              <a:t> minunat, minunat 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