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Mulţumim, o, Tatăl nostru</a:t>
            </a:r>
            <a:br/>
            <a:r>
              <a:t>pentru Fiul Tău iubit.</a:t>
            </a:r>
            <a:br/>
            <a:r>
              <a:t>Mulţumim că-n orice vreme</a:t>
            </a:r>
            <a:br/>
            <a:r>
              <a:t>minunat ne-ai ocrotit.</a:t>
            </a:r>
            <a:br/>
            <a:r>
              <a:t>Pentru primăveri senine</a:t>
            </a:r>
            <a:br/>
            <a:r>
              <a:t>ca şi pentru toamne reci,</a:t>
            </a:r>
            <a:br/>
            <a:r>
              <a:t>pentru lacrimi, Ţie, Doamne,</a:t>
            </a:r>
            <a:br/>
            <a:r>
              <a:t>Îţi aducem slavă-n veci.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Mulţumim pentru răspunsul</a:t>
            </a:r>
            <a:br/>
            <a:r>
              <a:t>rugăciunilor ce-l dai.</a:t>
            </a:r>
            <a:br/>
            <a:r>
              <a:t>Mulţumim că ajutorul</a:t>
            </a:r>
            <a:br/>
            <a:r>
              <a:t>gata pentru noi îl ai.</a:t>
            </a:r>
            <a:br/>
            <a:r>
              <a:t>Pentru rău şi pentru bine,</a:t>
            </a:r>
            <a:br/>
            <a:r>
              <a:t>pentru sfinte mângâieri,</a:t>
            </a:r>
            <a:br/>
            <a:r>
              <a:t>mulţumim pentru iubirea</a:t>
            </a:r>
            <a:br/>
            <a:r>
              <a:t>mai bogată azi ca ieri.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Mulţumim pentru toţi spinii,</a:t>
            </a:r>
            <a:br/>
            <a:r>
              <a:t>mulţumim şi pentru flori,</a:t>
            </a:r>
            <a:br/>
            <a:r>
              <a:t>pentru case şi cămine,</a:t>
            </a:r>
            <a:br/>
            <a:r>
              <a:t>pentru soarele din nori.</a:t>
            </a:r>
            <a:br/>
            <a:r>
              <a:t>Pentru bucurii nespuse,</a:t>
            </a:r>
            <a:br/>
            <a:r>
              <a:t>pentru pace Te slăvim,</a:t>
            </a:r>
            <a:br/>
            <a:r>
              <a:t>pentru tainica nădejde,</a:t>
            </a:r>
            <a:br/>
            <a:r>
              <a:t>Doamne mare-Ţi mulţumim.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