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N-are nimeni ocrotire</a:t>
            </a:r>
            <a:br/>
            <a:r>
              <a:t>ca-n a Domnului iubire,</a:t>
            </a:r>
            <a:br/>
            <a:r>
              <a:t>nici o stea strălucitoare,</a:t>
            </a:r>
            <a:br/>
            <a:r>
              <a:t>nici o pasăre sau floare.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pe-ai Săi îi îngrijeşte</a:t>
            </a:r>
            <a:br/>
            <a:r>
              <a:t>şi în Casa Lui îi creşte,</a:t>
            </a:r>
            <a:br/>
            <a:r>
              <a:t>îi păstrează ca un Tată</a:t>
            </a:r>
            <a:br/>
            <a:r>
              <a:t>şi pe braţul Lui îi poartă.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 în viaţă, nici în moarte</a:t>
            </a:r>
            <a:br/>
            <a:r>
              <a:t>pe ei nimeni nu-i desparte,</a:t>
            </a:r>
            <a:br/>
            <a:r>
              <a:t>căci iubirea Lui divină</a:t>
            </a:r>
            <a:br/>
            <a:r>
              <a:t>orice-ngrijorări alină.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Turmă mică, n-avea teamă,</a:t>
            </a:r>
            <a:br/>
            <a:r>
              <a:t>El mereu te are-n seamă,</a:t>
            </a:r>
            <a:br/>
            <a:r>
              <a:t>când răsare-al nostru Soare,</a:t>
            </a:r>
            <a:br/>
            <a:r>
              <a:t>cad vrăjmaşii la picioare.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