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Noi avem acolo-n cer un Tată</a:t>
            </a:r>
            <a:br/>
            <a:r>
              <a:t>care ţine-n larguri bolta înstelată.</a:t>
            </a:r>
            <a:br/>
            <a:r>
              <a:t>Noi avem un Creator puternic,</a:t>
            </a:r>
            <a:br/>
            <a:r>
              <a:t>la a Lui poruncă toate calea-şi ţin.</a:t>
            </a:r>
            <a:br/>
            <a:r>
              <a:t>Soare, lună, stele, marea-n valuri grele, munţii ʼnalţi şi norii falnici Îi dau slavă.</a:t>
            </a:r>
            <a:br/>
            <a:r>
              <a:t>Tot ce-n zări cuvântă, zi şi noapte cântă:</a:t>
            </a:r>
            <a:br/>
            <a:r>
              <a:t> Aleluia Celui Sfânt! Amin!"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Noi avem acolo-n cer un Frate,</a:t>
            </a:r>
            <a:br/>
            <a:r>
              <a:t>Cel născut din Tatăl, din eternitate.</a:t>
            </a:r>
            <a:br/>
            <a:r>
              <a:t>Noi avem un Miel jertfit pe cruce,</a:t>
            </a:r>
            <a:br/>
            <a:r>
              <a:t>Miel de izbăvire din eternul chin.</a:t>
            </a:r>
            <a:br/>
            <a:r>
              <a:t>Mii de inimi smulse din păcate-ascunse,</a:t>
            </a:r>
            <a:br/>
            <a:r>
              <a:t>sus în cer şi jos în lume Îi dau slavă.</a:t>
            </a:r>
            <a:br/>
            <a:r>
              <a:t>În vibrări de strună ceru-ntreg răsună: Aleluia lui Isus! Amin!"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Noi avem aici cu noi în viaţă</a:t>
            </a:r>
            <a:br/>
            <a:r>
              <a:t>pe Mângâietorul care ne învaţă.</a:t>
            </a:r>
            <a:br/>
            <a:r>
              <a:t>Noi avem pe Însuşi Duhul Slavei</a:t>
            </a:r>
            <a:br/>
            <a:r>
              <a:t>ce ne dă lumină, sprijin şi alin.</a:t>
            </a:r>
            <a:br/>
            <a:r>
              <a:t>Înălţând spre astre glasurile noastre,</a:t>
            </a:r>
            <a:br/>
            <a:r>
              <a:t>făurind în orice zi un imn de slavă; preamărim pe Tatăl, adorăm pe Fiul</a:t>
            </a:r>
            <a:br/>
            <a:r>
              <a:t>și trăim prin Duhul Sfânt! Amin!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