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avem un mesaj să aducem</a:t>
            </a:r>
            <a:br/>
            <a:r>
              <a:t>să-l cunoască-ntregul popor:</a:t>
            </a:r>
            <a:br/>
            <a:r>
              <a:t>din cer a venit salvarea,</a:t>
            </a:r>
            <a:br/>
            <a:r>
              <a:t>Isus e Mântuitor, Isus e Mântuitor!</a:t>
            </a:r>
            <a:br/>
            <a:r>
              <a:t>Noaptea se va schimba-n lumină</a:t>
            </a:r>
            <a:br/>
            <a:r>
              <a:t>iar lumina-n amiazʼ de zi</a:t>
            </a:r>
            <a:br/>
            <a:r>
              <a:t>și-mpărăţia lui Dumnezeu</a:t>
            </a:r>
            <a:br/>
            <a:r>
              <a:t>cu glorie va veni!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 avem un mesaj de la Domnul,</a:t>
            </a:r>
            <a:br/>
            <a:r>
              <a:t>Cel Atotputernic şi sfânt,</a:t>
            </a:r>
            <a:br/>
            <a:r>
              <a:t>pe Fiu L-a trimis să moară,</a:t>
            </a:r>
            <a:br/>
            <a:r>
              <a:t>al nostru păcat purtând, al nostru păcat purtând.</a:t>
            </a:r>
            <a:br/>
            <a:r>
              <a:t>Noaptea se va schimba-n lumină</a:t>
            </a:r>
            <a:br/>
            <a:r>
              <a:t>iar lumina-n amiazʼ de zi</a:t>
            </a:r>
            <a:br/>
            <a:r>
              <a:t>și-mpărăţia lui Dumnezeu</a:t>
            </a:r>
            <a:br/>
            <a:r>
              <a:t>cu glorie va veni!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avem pe Hristos, Salvatorul,</a:t>
            </a:r>
            <a:br/>
            <a:r>
              <a:t>ce pe calea grea a umblat,</a:t>
            </a:r>
            <a:br/>
            <a:r>
              <a:t>la Tatăl pe toţi să ʼnalţe</a:t>
            </a:r>
            <a:br/>
            <a:r>
              <a:t>la cer în al Său palat, la cer în al Său palat.</a:t>
            </a:r>
            <a:br/>
            <a:r>
              <a:t>Noaptea se va schimba-n lumină</a:t>
            </a:r>
            <a:br/>
            <a:r>
              <a:t>iar lumina-n amiazʼ de zi</a:t>
            </a:r>
            <a:br/>
            <a:r>
              <a:t>și-mpărăţia lui Dumnezeu</a:t>
            </a:r>
            <a:br/>
            <a:r>
              <a:t>cu glorie va veni!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